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Lst>
  <p:sldSz cy="6858000" cx="12192000"/>
  <p:notesSz cx="6858000" cy="9144000"/>
  <p:embeddedFontLst>
    <p:embeddedFont>
      <p:font typeface="Roboto Slab"/>
      <p:regular r:id="rId38"/>
      <p:bold r:id="rId39"/>
    </p:embeddedFont>
    <p:embeddedFont>
      <p:font typeface="Roboto"/>
      <p:regular r:id="rId40"/>
      <p:bold r:id="rId41"/>
      <p:italic r:id="rId42"/>
      <p:boldItalic r:id="rId4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3B58878B-6610-4617-8684-5EC946D51FF1}">
  <a:tblStyle styleId="{3B58878B-6610-4617-8684-5EC946D51FF1}"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Roboto-regular.fntdata"/><Relationship Id="rId20" Type="http://schemas.openxmlformats.org/officeDocument/2006/relationships/slide" Target="slides/slide15.xml"/><Relationship Id="rId42" Type="http://schemas.openxmlformats.org/officeDocument/2006/relationships/font" Target="fonts/Roboto-italic.fntdata"/><Relationship Id="rId41" Type="http://schemas.openxmlformats.org/officeDocument/2006/relationships/font" Target="fonts/Roboto-bold.fntdata"/><Relationship Id="rId22" Type="http://schemas.openxmlformats.org/officeDocument/2006/relationships/slide" Target="slides/slide17.xml"/><Relationship Id="rId21" Type="http://schemas.openxmlformats.org/officeDocument/2006/relationships/slide" Target="slides/slide16.xml"/><Relationship Id="rId43" Type="http://schemas.openxmlformats.org/officeDocument/2006/relationships/font" Target="fonts/Roboto-boldItalic.fntdata"/><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font" Target="fonts/RobotoSlab-bold.fntdata"/><Relationship Id="rId16" Type="http://schemas.openxmlformats.org/officeDocument/2006/relationships/slide" Target="slides/slide11.xml"/><Relationship Id="rId38" Type="http://schemas.openxmlformats.org/officeDocument/2006/relationships/font" Target="fonts/RobotoSlab-regular.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All of us</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US"/>
              <a:t>Team (roles)</a:t>
            </a:r>
            <a:endParaRPr/>
          </a:p>
          <a:p>
            <a:pPr indent="0" lvl="0" marL="0" rtl="0" algn="l">
              <a:spcBef>
                <a:spcPts val="0"/>
              </a:spcBef>
              <a:spcAft>
                <a:spcPts val="0"/>
              </a:spcAft>
              <a:buClr>
                <a:schemeClr val="dk1"/>
              </a:buClr>
              <a:buSzPts val="1100"/>
              <a:buFont typeface="Arial"/>
              <a:buNone/>
            </a:pPr>
            <a:r>
              <a:rPr lang="en-US"/>
              <a:t>Client</a:t>
            </a:r>
            <a:endParaRPr/>
          </a:p>
          <a:p>
            <a:pPr indent="0" lvl="0" marL="0" rtl="0" algn="l">
              <a:spcBef>
                <a:spcPts val="0"/>
              </a:spcBef>
              <a:spcAft>
                <a:spcPts val="0"/>
              </a:spcAft>
              <a:buClr>
                <a:schemeClr val="dk1"/>
              </a:buClr>
              <a:buSzPts val="1100"/>
              <a:buFont typeface="Arial"/>
              <a:buNone/>
            </a:pPr>
            <a:r>
              <a:rPr lang="en-US"/>
              <a:t>Advisors</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
        <p:nvSpPr>
          <p:cNvPr id="67" name="Google Shape;67;p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a16b65ca87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Asa</a:t>
            </a:r>
            <a:endParaRPr/>
          </a:p>
        </p:txBody>
      </p:sp>
      <p:sp>
        <p:nvSpPr>
          <p:cNvPr id="128" name="Google Shape;128;ga16b65ca87_0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a16b65cf5c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a16b65cf5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Ehren: </a:t>
            </a:r>
            <a:endParaRPr/>
          </a:p>
          <a:p>
            <a:pPr indent="0" lvl="0" marL="0" rtl="0" algn="l">
              <a:spcBef>
                <a:spcPts val="0"/>
              </a:spcBef>
              <a:spcAft>
                <a:spcPts val="0"/>
              </a:spcAft>
              <a:buNone/>
            </a:pPr>
            <a:r>
              <a:rPr lang="en-US"/>
              <a:t>Example - Proctor U and other VR headsets as well as their limitations</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Ehren</a:t>
            </a:r>
            <a:endParaRPr/>
          </a:p>
        </p:txBody>
      </p:sp>
      <p:sp>
        <p:nvSpPr>
          <p:cNvPr id="143" name="Google Shape;143;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a16b65cf5c_0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a16b65cf5c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Asa</a:t>
            </a:r>
            <a:endParaRPr/>
          </a:p>
        </p:txBody>
      </p:sp>
      <p:sp>
        <p:nvSpPr>
          <p:cNvPr id="158" name="Google Shape;158;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ab1a90ef9f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Asa</a:t>
            </a:r>
            <a:endParaRPr/>
          </a:p>
        </p:txBody>
      </p:sp>
      <p:sp>
        <p:nvSpPr>
          <p:cNvPr id="165" name="Google Shape;165;gab1a90ef9f_0_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ab1a90ef9f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Asa</a:t>
            </a:r>
            <a:endParaRPr/>
          </a:p>
        </p:txBody>
      </p:sp>
      <p:sp>
        <p:nvSpPr>
          <p:cNvPr id="172" name="Google Shape;172;gab1a90ef9f_0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ab1a90ef9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Asa</a:t>
            </a:r>
            <a:endParaRPr/>
          </a:p>
        </p:txBody>
      </p:sp>
      <p:sp>
        <p:nvSpPr>
          <p:cNvPr id="179" name="Google Shape;179;gab1a90ef9f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Rob HW and SW diagrams</a:t>
            </a:r>
            <a:endParaRPr/>
          </a:p>
        </p:txBody>
      </p:sp>
      <p:sp>
        <p:nvSpPr>
          <p:cNvPr id="186" name="Google Shape;186;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ab1c70e913_1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ab1c70e913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Morgan: plan to implement</a:t>
            </a:r>
            <a:endParaRPr>
              <a:solidFill>
                <a:schemeClr val="dk1"/>
              </a:solidFill>
            </a:endParaRPr>
          </a:p>
          <a:p>
            <a:pPr indent="-298450" lvl="0" marL="457200" rtl="0" algn="l">
              <a:spcBef>
                <a:spcPts val="0"/>
              </a:spcBef>
              <a:spcAft>
                <a:spcPts val="0"/>
              </a:spcAft>
              <a:buClr>
                <a:schemeClr val="dk1"/>
              </a:buClr>
              <a:buSzPts val="1100"/>
              <a:buChar char="-"/>
            </a:pPr>
            <a:r>
              <a:rPr lang="en-US">
                <a:solidFill>
                  <a:schemeClr val="dk1"/>
                </a:solidFill>
              </a:rPr>
              <a:t>still finishing up plans so no official implementation yet</a:t>
            </a:r>
            <a:endParaRPr>
              <a:solidFill>
                <a:schemeClr val="dk1"/>
              </a:solidFill>
            </a:endParaRPr>
          </a:p>
          <a:p>
            <a:pPr indent="-298450" lvl="0" marL="457200" rtl="0" algn="l">
              <a:spcBef>
                <a:spcPts val="0"/>
              </a:spcBef>
              <a:spcAft>
                <a:spcPts val="0"/>
              </a:spcAft>
              <a:buClr>
                <a:schemeClr val="dk1"/>
              </a:buClr>
              <a:buSzPts val="1100"/>
              <a:buChar char="-"/>
            </a:pPr>
            <a:r>
              <a:rPr lang="en-US">
                <a:solidFill>
                  <a:schemeClr val="dk1"/>
                </a:solidFill>
              </a:rPr>
              <a:t>research: display types, microcontrollers and microcomputers (raspberry pi), vr and ar (vr decreases cheating abilities without monitoring), testing services (tao open source), optics (lenses for VR and vision accommodations), wifi and cellular speeds, download vs streaming, encryption/security</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ab1c70e913_4_23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ab1c70e913_4_2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Rob</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Morgan: </a:t>
            </a:r>
            <a:endParaRPr/>
          </a:p>
          <a:p>
            <a:pPr indent="-298450" lvl="0" marL="457200" rtl="0" algn="l">
              <a:spcBef>
                <a:spcPts val="0"/>
              </a:spcBef>
              <a:spcAft>
                <a:spcPts val="0"/>
              </a:spcAft>
              <a:buSzPts val="1100"/>
              <a:buChar char="-"/>
            </a:pPr>
            <a:r>
              <a:rPr lang="en-US"/>
              <a:t>get raspberry pi 0W</a:t>
            </a:r>
            <a:endParaRPr/>
          </a:p>
          <a:p>
            <a:pPr indent="-298450" lvl="0" marL="457200" rtl="0" algn="l">
              <a:spcBef>
                <a:spcPts val="0"/>
              </a:spcBef>
              <a:spcAft>
                <a:spcPts val="0"/>
              </a:spcAft>
              <a:buSzPts val="1100"/>
              <a:buChar char="-"/>
            </a:pPr>
            <a:r>
              <a:rPr lang="en-US"/>
              <a:t>connect to two </a:t>
            </a:r>
            <a:r>
              <a:rPr lang="en-US">
                <a:solidFill>
                  <a:schemeClr val="dk1"/>
                </a:solidFill>
              </a:rPr>
              <a:t>240x320 </a:t>
            </a:r>
            <a:r>
              <a:rPr lang="en-US"/>
              <a:t>IPS LCDs</a:t>
            </a:r>
            <a:endParaRPr/>
          </a:p>
          <a:p>
            <a:pPr indent="-298450" lvl="0" marL="457200" rtl="0" algn="l">
              <a:spcBef>
                <a:spcPts val="0"/>
              </a:spcBef>
              <a:spcAft>
                <a:spcPts val="0"/>
              </a:spcAft>
              <a:buSzPts val="1100"/>
              <a:buChar char="-"/>
            </a:pPr>
            <a:r>
              <a:rPr lang="en-US"/>
              <a:t>wifi communication</a:t>
            </a:r>
            <a:endParaRPr/>
          </a:p>
          <a:p>
            <a:pPr indent="-298450" lvl="0" marL="457200" rtl="0" algn="l">
              <a:spcBef>
                <a:spcPts val="0"/>
              </a:spcBef>
              <a:spcAft>
                <a:spcPts val="0"/>
              </a:spcAft>
              <a:buSzPts val="1100"/>
              <a:buChar char="-"/>
            </a:pPr>
            <a:r>
              <a:rPr lang="en-US"/>
              <a:t>use keyboard and mouse to interact</a:t>
            </a:r>
            <a:endParaRPr/>
          </a:p>
          <a:p>
            <a:pPr indent="-298450" lvl="0" marL="457200" rtl="0" algn="l">
              <a:spcBef>
                <a:spcPts val="0"/>
              </a:spcBef>
              <a:spcAft>
                <a:spcPts val="0"/>
              </a:spcAft>
              <a:buSzPts val="1100"/>
              <a:buChar char="-"/>
            </a:pPr>
            <a:r>
              <a:rPr lang="en-US"/>
              <a:t>display text to screen</a:t>
            </a:r>
            <a:endParaRPr/>
          </a:p>
          <a:p>
            <a:pPr indent="-298450" lvl="0" marL="457200" rtl="0" algn="l">
              <a:spcBef>
                <a:spcPts val="0"/>
              </a:spcBef>
              <a:spcAft>
                <a:spcPts val="0"/>
              </a:spcAft>
              <a:buSzPts val="1100"/>
              <a:buChar char="-"/>
            </a:pPr>
            <a:r>
              <a:rPr lang="en-US"/>
              <a:t>Tao Testing software</a:t>
            </a:r>
            <a:endParaRPr/>
          </a:p>
          <a:p>
            <a:pPr indent="-298450" lvl="0" marL="457200" rtl="0" algn="l">
              <a:spcBef>
                <a:spcPts val="0"/>
              </a:spcBef>
              <a:spcAft>
                <a:spcPts val="0"/>
              </a:spcAft>
              <a:buSzPts val="1100"/>
              <a:buChar char="-"/>
            </a:pPr>
            <a:r>
              <a:rPr lang="en-US"/>
              <a:t>headset casing</a:t>
            </a:r>
            <a:endParaRPr/>
          </a:p>
          <a:p>
            <a:pPr indent="-298450" lvl="0" marL="457200" rtl="0" algn="l">
              <a:spcBef>
                <a:spcPts val="0"/>
              </a:spcBef>
              <a:spcAft>
                <a:spcPts val="0"/>
              </a:spcAft>
              <a:buSzPts val="1100"/>
              <a:buChar char="-"/>
            </a:pPr>
            <a:r>
              <a:rPr lang="en-US"/>
              <a:t>additional features: buttons, modified Tao software, adjustable lenses, cellular data transfer</a:t>
            </a:r>
            <a:endParaRPr/>
          </a:p>
        </p:txBody>
      </p:sp>
      <p:sp>
        <p:nvSpPr>
          <p:cNvPr id="200" name="Google Shape;200;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a16b65cf5c_0_1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a16b65cf5c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Ehren</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Ehren: These are the metrics that we will </a:t>
            </a:r>
            <a:endParaRPr/>
          </a:p>
        </p:txBody>
      </p:sp>
      <p:sp>
        <p:nvSpPr>
          <p:cNvPr id="216" name="Google Shape;216;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ab6a1a7de7_5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ab6a1a7de7_5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a16b65cf5c_0_2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a16b65cf5c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ab6a1a7de7_0_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ab6a1a7de7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a16b655c82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a16b655c8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a16b655c82_0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49" name="Google Shape;249;ga16b655c82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Rob</a:t>
            </a:r>
            <a:endParaRPr/>
          </a:p>
        </p:txBody>
      </p:sp>
      <p:sp>
        <p:nvSpPr>
          <p:cNvPr id="256" name="Google Shape;256;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3fc3366a788028b0_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63" name="Google Shape;263;g3fc3366a788028b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Rob</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Nathan Andersen</a:t>
            </a:r>
            <a:endParaRPr/>
          </a:p>
          <a:p>
            <a:pPr indent="-298450" lvl="0" marL="457200" rtl="0" algn="l">
              <a:spcBef>
                <a:spcPts val="0"/>
              </a:spcBef>
              <a:spcAft>
                <a:spcPts val="0"/>
              </a:spcAft>
              <a:buSzPts val="1100"/>
              <a:buChar char="●"/>
            </a:pPr>
            <a:r>
              <a:rPr i="1" lang="en-US"/>
              <a:t>What is the project attempting to accomplish?</a:t>
            </a:r>
            <a:endParaRPr i="1"/>
          </a:p>
          <a:p>
            <a:pPr indent="-298450" lvl="0" marL="457200" rtl="0" algn="l">
              <a:spcBef>
                <a:spcPts val="0"/>
              </a:spcBef>
              <a:spcAft>
                <a:spcPts val="0"/>
              </a:spcAft>
              <a:buSzPts val="1100"/>
              <a:buChar char="●"/>
            </a:pPr>
            <a:r>
              <a:rPr i="1" lang="en-US"/>
              <a:t>Who cares? Whose life would be improved?</a:t>
            </a:r>
            <a:endParaRPr i="1"/>
          </a:p>
          <a:p>
            <a:pPr indent="-298450" lvl="0" marL="457200" rtl="0" algn="l">
              <a:spcBef>
                <a:spcPts val="0"/>
              </a:spcBef>
              <a:spcAft>
                <a:spcPts val="0"/>
              </a:spcAft>
              <a:buSzPts val="1100"/>
              <a:buChar char="●"/>
            </a:pPr>
            <a:r>
              <a:rPr i="1" lang="en-US"/>
              <a:t>A very high level 1-2 sentence approach</a:t>
            </a:r>
            <a:endParaRPr i="1"/>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rPr lang="en-US"/>
              <a:t>Online testing is something that has become a big topic due to recent events. With a large majority of classes being taught online, exams have also been offered through online tools. Many professors have noted a rise in cheating with the recent shift to online testing.</a:t>
            </a:r>
            <a:endParaRPr/>
          </a:p>
        </p:txBody>
      </p:sp>
      <p:sp>
        <p:nvSpPr>
          <p:cNvPr id="80" name="Google Shape;80;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3fc3366a788028b0_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70" name="Google Shape;270;g3fc3366a788028b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Rob</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ab6eba1ffa_0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77" name="Google Shape;277;gab6eba1ffa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a2a2f16452_0_3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82" name="Google Shape;282;ga2a2f16452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a9cfbf7f6a_0_1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a9cfbf7f6a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Nathan </a:t>
            </a:r>
            <a:r>
              <a:rPr lang="en-US">
                <a:solidFill>
                  <a:schemeClr val="dk1"/>
                </a:solidFill>
              </a:rPr>
              <a:t>Andersen</a:t>
            </a:r>
            <a:endParaRPr/>
          </a:p>
          <a:p>
            <a:pPr indent="0" lvl="0" marL="0" rtl="0" algn="l">
              <a:spcBef>
                <a:spcPts val="0"/>
              </a:spcBef>
              <a:spcAft>
                <a:spcPts val="0"/>
              </a:spcAft>
              <a:buNone/>
            </a:pPr>
            <a:r>
              <a:rPr lang="en-US"/>
              <a:t>Lockdown </a:t>
            </a:r>
            <a:r>
              <a:rPr lang="en-US"/>
              <a:t>browsers</a:t>
            </a:r>
            <a:r>
              <a:rPr lang="en-US"/>
              <a:t>:</a:t>
            </a:r>
            <a:endParaRPr/>
          </a:p>
          <a:p>
            <a:pPr indent="-298450" lvl="0" marL="457200" rtl="0" algn="l">
              <a:spcBef>
                <a:spcPts val="0"/>
              </a:spcBef>
              <a:spcAft>
                <a:spcPts val="0"/>
              </a:spcAft>
              <a:buSzPts val="1100"/>
              <a:buChar char="●"/>
            </a:pPr>
            <a:r>
              <a:rPr lang="en-US"/>
              <a:t>effective at potentially locking down someone’s computer/monitoring </a:t>
            </a:r>
            <a:r>
              <a:rPr lang="en-US"/>
              <a:t>activity</a:t>
            </a:r>
            <a:endParaRPr/>
          </a:p>
          <a:p>
            <a:pPr indent="-298450" lvl="0" marL="457200" rtl="0" algn="l">
              <a:spcBef>
                <a:spcPts val="0"/>
              </a:spcBef>
              <a:spcAft>
                <a:spcPts val="0"/>
              </a:spcAft>
              <a:buSzPts val="1100"/>
              <a:buChar char="●"/>
            </a:pPr>
            <a:r>
              <a:rPr lang="en-US"/>
              <a:t>Use of VM’s to get around them, record tests</a:t>
            </a:r>
            <a:endParaRPr/>
          </a:p>
          <a:p>
            <a:pPr indent="-298450" lvl="0" marL="457200" rtl="0" algn="l">
              <a:spcBef>
                <a:spcPts val="0"/>
              </a:spcBef>
              <a:spcAft>
                <a:spcPts val="0"/>
              </a:spcAft>
              <a:buSzPts val="1100"/>
              <a:buChar char="●"/>
            </a:pPr>
            <a:r>
              <a:rPr lang="en-US"/>
              <a:t>Test taker could always just use another device to lookup information</a:t>
            </a:r>
            <a:endParaRPr/>
          </a:p>
          <a:p>
            <a:pPr indent="0" lvl="0" marL="0" rtl="0" algn="l">
              <a:spcBef>
                <a:spcPts val="0"/>
              </a:spcBef>
              <a:spcAft>
                <a:spcPts val="0"/>
              </a:spcAft>
              <a:buNone/>
            </a:pPr>
            <a:r>
              <a:rPr lang="en-US"/>
              <a:t>Webcam monitoring:</a:t>
            </a:r>
            <a:endParaRPr/>
          </a:p>
          <a:p>
            <a:pPr indent="-298450" lvl="0" marL="457200" rtl="0" algn="l">
              <a:spcBef>
                <a:spcPts val="0"/>
              </a:spcBef>
              <a:spcAft>
                <a:spcPts val="0"/>
              </a:spcAft>
              <a:buSzPts val="1100"/>
              <a:buChar char="●"/>
            </a:pPr>
            <a:r>
              <a:rPr lang="en-US"/>
              <a:t>Virtual proctoring</a:t>
            </a:r>
            <a:endParaRPr/>
          </a:p>
          <a:p>
            <a:pPr indent="-298450" lvl="0" marL="457200" rtl="0" algn="l">
              <a:spcBef>
                <a:spcPts val="0"/>
              </a:spcBef>
              <a:spcAft>
                <a:spcPts val="0"/>
              </a:spcAft>
              <a:buSzPts val="1100"/>
              <a:buChar char="●"/>
            </a:pPr>
            <a:r>
              <a:rPr lang="en-US"/>
              <a:t>Can only see what the webcam is pointed at</a:t>
            </a:r>
            <a:endParaRPr/>
          </a:p>
          <a:p>
            <a:pPr indent="-298450" lvl="0" marL="457200" rtl="0" algn="l">
              <a:spcBef>
                <a:spcPts val="0"/>
              </a:spcBef>
              <a:spcAft>
                <a:spcPts val="0"/>
              </a:spcAft>
              <a:buSzPts val="1100"/>
              <a:buChar char="●"/>
            </a:pPr>
            <a:r>
              <a:rPr lang="en-US"/>
              <a:t>Can’t see what the test taker can see</a:t>
            </a:r>
            <a:endParaRPr/>
          </a:p>
          <a:p>
            <a:pPr indent="-298450" lvl="1" marL="914400" rtl="0" algn="l">
              <a:spcBef>
                <a:spcPts val="0"/>
              </a:spcBef>
              <a:spcAft>
                <a:spcPts val="0"/>
              </a:spcAft>
              <a:buSzPts val="1100"/>
              <a:buChar char="○"/>
            </a:pPr>
            <a:r>
              <a:rPr lang="en-US"/>
              <a:t>What if they have notes behind their monitor?</a:t>
            </a:r>
            <a:endParaRPr/>
          </a:p>
          <a:p>
            <a:pPr indent="-298450" lvl="1" marL="914400" rtl="0" algn="l">
              <a:spcBef>
                <a:spcPts val="0"/>
              </a:spcBef>
              <a:spcAft>
                <a:spcPts val="0"/>
              </a:spcAft>
              <a:buSzPts val="1100"/>
              <a:buChar char="○"/>
            </a:pPr>
            <a:r>
              <a:rPr lang="en-US"/>
              <a:t>What if someone else is in the room out of sight helping them</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a9cfbf7f6a_0_2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a9cfbf7f6a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Nathan </a:t>
            </a:r>
            <a:r>
              <a:rPr lang="en-US">
                <a:solidFill>
                  <a:schemeClr val="dk1"/>
                </a:solidFill>
              </a:rPr>
              <a:t>Andersen</a:t>
            </a:r>
            <a:endParaRPr/>
          </a:p>
          <a:p>
            <a:pPr indent="-298450" lvl="0" marL="457200" rtl="0" algn="l">
              <a:spcBef>
                <a:spcPts val="0"/>
              </a:spcBef>
              <a:spcAft>
                <a:spcPts val="0"/>
              </a:spcAft>
              <a:buClr>
                <a:schemeClr val="dk1"/>
              </a:buClr>
              <a:buSzPts val="1100"/>
              <a:buChar char="●"/>
            </a:pPr>
            <a:r>
              <a:rPr i="1" lang="en-US">
                <a:solidFill>
                  <a:schemeClr val="dk1"/>
                </a:solidFill>
              </a:rPr>
              <a:t>A very high level 1-2 sentence approach</a:t>
            </a:r>
            <a:endParaRPr i="1">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Nathan Andersen</a:t>
            </a:r>
            <a:endParaRPr/>
          </a:p>
          <a:p>
            <a:pPr indent="-298450" lvl="0" marL="457200" rtl="0" algn="l">
              <a:spcBef>
                <a:spcPts val="0"/>
              </a:spcBef>
              <a:spcAft>
                <a:spcPts val="0"/>
              </a:spcAft>
              <a:buSzPts val="1100"/>
              <a:buChar char="●"/>
            </a:pPr>
            <a:r>
              <a:rPr i="1" lang="en-US"/>
              <a:t>A concept visual that captures most of the elements – what is being designed? </a:t>
            </a:r>
            <a:endParaRPr i="1"/>
          </a:p>
          <a:p>
            <a:pPr indent="0" lvl="0" marL="0" rtl="0" algn="l">
              <a:spcBef>
                <a:spcPts val="0"/>
              </a:spcBef>
              <a:spcAft>
                <a:spcPts val="0"/>
              </a:spcAft>
              <a:buNone/>
            </a:pPr>
            <a:r>
              <a:t/>
            </a:r>
            <a:endParaRPr i="1"/>
          </a:p>
          <a:p>
            <a:pPr indent="0" lvl="0" marL="0" rtl="0" algn="l">
              <a:spcBef>
                <a:spcPts val="0"/>
              </a:spcBef>
              <a:spcAft>
                <a:spcPts val="0"/>
              </a:spcAft>
              <a:buNone/>
            </a:pPr>
            <a:r>
              <a:rPr lang="en-US"/>
              <a:t>This is our initial sketch that we drew up of our initial idea. We’re cr</a:t>
            </a:r>
            <a:endParaRPr/>
          </a:p>
        </p:txBody>
      </p:sp>
      <p:sp>
        <p:nvSpPr>
          <p:cNvPr id="101" name="Google Shape;101;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ab044bd489_0_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ab044bd489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Char char="●"/>
            </a:pPr>
            <a:r>
              <a:rPr i="1" lang="en-US">
                <a:solidFill>
                  <a:schemeClr val="dk1"/>
                </a:solidFill>
              </a:rPr>
              <a:t>Who is the targeted clientele? What is unique about the approach?</a:t>
            </a:r>
            <a:endParaRPr i="1">
              <a:solidFill>
                <a:schemeClr val="dk1"/>
              </a:solidFill>
            </a:endParaRPr>
          </a:p>
          <a:p>
            <a:pPr indent="0" lvl="0" marL="0" rtl="0" algn="l">
              <a:spcBef>
                <a:spcPts val="0"/>
              </a:spcBef>
              <a:spcAft>
                <a:spcPts val="0"/>
              </a:spcAft>
              <a:buNone/>
            </a:pPr>
            <a:r>
              <a:t/>
            </a:r>
            <a:endParaRPr i="1">
              <a:solidFill>
                <a:schemeClr val="dk1"/>
              </a:solidFill>
            </a:endParaRPr>
          </a:p>
          <a:p>
            <a:pPr indent="0" lvl="0" marL="0" rtl="0" algn="l">
              <a:spcBef>
                <a:spcPts val="0"/>
              </a:spcBef>
              <a:spcAft>
                <a:spcPts val="0"/>
              </a:spcAft>
              <a:buNone/>
            </a:pPr>
            <a:r>
              <a:t/>
            </a:r>
            <a:endParaRPr i="1">
              <a:solidFill>
                <a:schemeClr val="dk1"/>
              </a:solidFill>
            </a:endParaRPr>
          </a:p>
          <a:p>
            <a:pPr indent="0" lvl="0" marL="0" rtl="0" algn="l">
              <a:spcBef>
                <a:spcPts val="0"/>
              </a:spcBef>
              <a:spcAft>
                <a:spcPts val="0"/>
              </a:spcAft>
              <a:buNone/>
            </a:pPr>
            <a:r>
              <a:t/>
            </a:r>
            <a:endParaRPr i="1">
              <a:solidFill>
                <a:schemeClr val="dk1"/>
              </a:solidFill>
            </a:endParaRPr>
          </a:p>
          <a:p>
            <a:pPr indent="0" lvl="0" marL="0" rtl="0" algn="l">
              <a:spcBef>
                <a:spcPts val="0"/>
              </a:spcBef>
              <a:spcAft>
                <a:spcPts val="0"/>
              </a:spcAft>
              <a:buNone/>
            </a:pPr>
            <a:r>
              <a:rPr lang="en-US">
                <a:solidFill>
                  <a:schemeClr val="dk1"/>
                </a:solidFill>
              </a:rPr>
              <a:t>Now that we know what were looking for, he’re Asa to talk about the requirements</a:t>
            </a:r>
            <a:endParaRPr>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Asa</a:t>
            </a:r>
            <a:endParaRPr/>
          </a:p>
        </p:txBody>
      </p:sp>
      <p:sp>
        <p:nvSpPr>
          <p:cNvPr id="115" name="Google Shape;115;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a16b65ca8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Asa</a:t>
            </a:r>
            <a:endParaRPr/>
          </a:p>
        </p:txBody>
      </p:sp>
      <p:sp>
        <p:nvSpPr>
          <p:cNvPr id="122" name="Google Shape;122;ga16b65ca87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2033067" y="896808"/>
            <a:ext cx="1442131" cy="1499896"/>
          </a:xfrm>
          <a:custGeom>
            <a:rect b="b" l="l" r="r" t="t"/>
            <a:pathLst>
              <a:path extrusionOk="0" h="44998" w="43265">
                <a:moveTo>
                  <a:pt x="0" y="44998"/>
                </a:moveTo>
                <a:lnTo>
                  <a:pt x="0" y="0"/>
                </a:lnTo>
                <a:lnTo>
                  <a:pt x="43265" y="0"/>
                </a:lnTo>
              </a:path>
            </a:pathLst>
          </a:custGeom>
          <a:noFill/>
          <a:ln cap="flat" cmpd="sng" w="28575">
            <a:solidFill>
              <a:schemeClr val="accent5"/>
            </a:solidFill>
            <a:prstDash val="solid"/>
            <a:miter lim="8000"/>
            <a:headEnd len="sm" w="sm" type="none"/>
            <a:tailEnd len="sm" w="sm" type="none"/>
          </a:ln>
        </p:spPr>
      </p:sp>
      <p:sp>
        <p:nvSpPr>
          <p:cNvPr id="11" name="Google Shape;11;p2"/>
          <p:cNvSpPr/>
          <p:nvPr/>
        </p:nvSpPr>
        <p:spPr>
          <a:xfrm rot="10800000">
            <a:off x="8716786" y="4457271"/>
            <a:ext cx="1442131" cy="1499896"/>
          </a:xfrm>
          <a:custGeom>
            <a:rect b="b" l="l" r="r" t="t"/>
            <a:pathLst>
              <a:path extrusionOk="0" h="44998" w="43265">
                <a:moveTo>
                  <a:pt x="0" y="44998"/>
                </a:moveTo>
                <a:lnTo>
                  <a:pt x="0" y="0"/>
                </a:lnTo>
                <a:lnTo>
                  <a:pt x="43265" y="0"/>
                </a:lnTo>
              </a:path>
            </a:pathLst>
          </a:custGeom>
          <a:noFill/>
          <a:ln cap="flat" cmpd="sng" w="28575">
            <a:solidFill>
              <a:schemeClr val="accent5"/>
            </a:solidFill>
            <a:prstDash val="solid"/>
            <a:miter lim="8000"/>
            <a:headEnd len="sm" w="sm" type="none"/>
            <a:tailEnd len="sm" w="sm" type="none"/>
          </a:ln>
        </p:spPr>
      </p:sp>
      <p:cxnSp>
        <p:nvCxnSpPr>
          <p:cNvPr id="12" name="Google Shape;12;p2"/>
          <p:cNvCxnSpPr/>
          <p:nvPr/>
        </p:nvCxnSpPr>
        <p:spPr>
          <a:xfrm>
            <a:off x="5812802" y="3756618"/>
            <a:ext cx="566400" cy="0"/>
          </a:xfrm>
          <a:prstGeom prst="straightConnector1">
            <a:avLst/>
          </a:prstGeom>
          <a:noFill/>
          <a:ln cap="flat" cmpd="sng" w="38100">
            <a:solidFill>
              <a:schemeClr val="accent4"/>
            </a:solidFill>
            <a:prstDash val="solid"/>
            <a:round/>
            <a:headEnd len="sm" w="sm" type="none"/>
            <a:tailEnd len="sm" w="sm" type="none"/>
          </a:ln>
        </p:spPr>
      </p:cxnSp>
      <p:sp>
        <p:nvSpPr>
          <p:cNvPr id="13" name="Google Shape;13;p2"/>
          <p:cNvSpPr txBox="1"/>
          <p:nvPr>
            <p:ph type="ctrTitle"/>
          </p:nvPr>
        </p:nvSpPr>
        <p:spPr>
          <a:xfrm>
            <a:off x="2240402" y="1585234"/>
            <a:ext cx="7711200" cy="1943100"/>
          </a:xfrm>
          <a:prstGeom prst="rect">
            <a:avLst/>
          </a:prstGeom>
        </p:spPr>
        <p:txBody>
          <a:bodyPr anchorCtr="0" anchor="b" bIns="121900" lIns="121900" spcFirstLastPara="1" rIns="121900" wrap="square" tIns="121900">
            <a:noAutofit/>
          </a:bodyPr>
          <a:lstStyle>
            <a:lvl1pPr lvl="0" algn="ctr">
              <a:spcBef>
                <a:spcPts val="0"/>
              </a:spcBef>
              <a:spcAft>
                <a:spcPts val="0"/>
              </a:spcAft>
              <a:buSzPts val="5300"/>
              <a:buNone/>
              <a:defRPr sz="5300"/>
            </a:lvl1pPr>
            <a:lvl2pPr lvl="1" algn="ctr">
              <a:spcBef>
                <a:spcPts val="0"/>
              </a:spcBef>
              <a:spcAft>
                <a:spcPts val="0"/>
              </a:spcAft>
              <a:buSzPts val="5300"/>
              <a:buNone/>
              <a:defRPr sz="5300"/>
            </a:lvl2pPr>
            <a:lvl3pPr lvl="2" algn="ctr">
              <a:spcBef>
                <a:spcPts val="0"/>
              </a:spcBef>
              <a:spcAft>
                <a:spcPts val="0"/>
              </a:spcAft>
              <a:buSzPts val="5300"/>
              <a:buNone/>
              <a:defRPr sz="5300"/>
            </a:lvl3pPr>
            <a:lvl4pPr lvl="3" algn="ctr">
              <a:spcBef>
                <a:spcPts val="0"/>
              </a:spcBef>
              <a:spcAft>
                <a:spcPts val="0"/>
              </a:spcAft>
              <a:buSzPts val="5300"/>
              <a:buNone/>
              <a:defRPr sz="5300"/>
            </a:lvl4pPr>
            <a:lvl5pPr lvl="4" algn="ctr">
              <a:spcBef>
                <a:spcPts val="0"/>
              </a:spcBef>
              <a:spcAft>
                <a:spcPts val="0"/>
              </a:spcAft>
              <a:buSzPts val="5300"/>
              <a:buNone/>
              <a:defRPr sz="5300"/>
            </a:lvl5pPr>
            <a:lvl6pPr lvl="5" algn="ctr">
              <a:spcBef>
                <a:spcPts val="0"/>
              </a:spcBef>
              <a:spcAft>
                <a:spcPts val="0"/>
              </a:spcAft>
              <a:buSzPts val="5300"/>
              <a:buNone/>
              <a:defRPr sz="5300"/>
            </a:lvl6pPr>
            <a:lvl7pPr lvl="6" algn="ctr">
              <a:spcBef>
                <a:spcPts val="0"/>
              </a:spcBef>
              <a:spcAft>
                <a:spcPts val="0"/>
              </a:spcAft>
              <a:buSzPts val="5300"/>
              <a:buNone/>
              <a:defRPr sz="5300"/>
            </a:lvl7pPr>
            <a:lvl8pPr lvl="7" algn="ctr">
              <a:spcBef>
                <a:spcPts val="0"/>
              </a:spcBef>
              <a:spcAft>
                <a:spcPts val="0"/>
              </a:spcAft>
              <a:buSzPts val="5300"/>
              <a:buNone/>
              <a:defRPr sz="5300"/>
            </a:lvl8pPr>
            <a:lvl9pPr lvl="8" algn="ctr">
              <a:spcBef>
                <a:spcPts val="0"/>
              </a:spcBef>
              <a:spcAft>
                <a:spcPts val="0"/>
              </a:spcAft>
              <a:buSzPts val="5300"/>
              <a:buNone/>
              <a:defRPr sz="5300"/>
            </a:lvl9pPr>
          </a:lstStyle>
          <a:p/>
        </p:txBody>
      </p:sp>
      <p:sp>
        <p:nvSpPr>
          <p:cNvPr id="14" name="Google Shape;14;p2"/>
          <p:cNvSpPr txBox="1"/>
          <p:nvPr>
            <p:ph idx="1" type="subTitle"/>
          </p:nvPr>
        </p:nvSpPr>
        <p:spPr>
          <a:xfrm>
            <a:off x="2240402" y="4065933"/>
            <a:ext cx="7711200" cy="1212000"/>
          </a:xfrm>
          <a:prstGeom prst="rect">
            <a:avLst/>
          </a:prstGeom>
        </p:spPr>
        <p:txBody>
          <a:bodyPr anchorCtr="0" anchor="t" bIns="121900" lIns="121900" spcFirstLastPara="1" rIns="121900" wrap="square" tIns="121900">
            <a:noAutofit/>
          </a:bodyPr>
          <a:lstStyle>
            <a:lvl1pPr lvl="0" algn="ctr">
              <a:lnSpc>
                <a:spcPct val="100000"/>
              </a:lnSpc>
              <a:spcBef>
                <a:spcPts val="0"/>
              </a:spcBef>
              <a:spcAft>
                <a:spcPts val="0"/>
              </a:spcAft>
              <a:buClr>
                <a:schemeClr val="accent5"/>
              </a:buClr>
              <a:buSzPts val="3200"/>
              <a:buFont typeface="Roboto Slab"/>
              <a:buNone/>
              <a:defRPr sz="32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3200"/>
              <a:buFont typeface="Roboto Slab"/>
              <a:buNone/>
              <a:defRPr sz="32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3200"/>
              <a:buFont typeface="Roboto Slab"/>
              <a:buNone/>
              <a:defRPr sz="32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3200"/>
              <a:buFont typeface="Roboto Slab"/>
              <a:buNone/>
              <a:defRPr sz="32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3200"/>
              <a:buFont typeface="Roboto Slab"/>
              <a:buNone/>
              <a:defRPr sz="32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3200"/>
              <a:buFont typeface="Roboto Slab"/>
              <a:buNone/>
              <a:defRPr sz="32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3200"/>
              <a:buFont typeface="Roboto Slab"/>
              <a:buNone/>
              <a:defRPr sz="32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3200"/>
              <a:buFont typeface="Roboto Slab"/>
              <a:buNone/>
              <a:defRPr sz="32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3200"/>
              <a:buFont typeface="Roboto Slab"/>
              <a:buNone/>
              <a:defRPr sz="3200">
                <a:solidFill>
                  <a:schemeClr val="accent5"/>
                </a:solidFill>
                <a:latin typeface="Roboto Slab"/>
                <a:ea typeface="Roboto Slab"/>
                <a:cs typeface="Roboto Slab"/>
                <a:sym typeface="Roboto Slab"/>
              </a:defRPr>
            </a:lvl9pPr>
          </a:lstStyle>
          <a:p/>
        </p:txBody>
      </p:sp>
      <p:sp>
        <p:nvSpPr>
          <p:cNvPr id="15" name="Google Shape;15;p2"/>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2" name="Shape 52"/>
        <p:cNvGrpSpPr/>
        <p:nvPr/>
      </p:nvGrpSpPr>
      <p:grpSpPr>
        <a:xfrm>
          <a:off x="0" y="0"/>
          <a:ext cx="0" cy="0"/>
          <a:chOff x="0" y="0"/>
          <a:chExt cx="0" cy="0"/>
        </a:xfrm>
      </p:grpSpPr>
      <p:sp>
        <p:nvSpPr>
          <p:cNvPr id="53" name="Google Shape;53;p11"/>
          <p:cNvSpPr/>
          <p:nvPr/>
        </p:nvSpPr>
        <p:spPr>
          <a:xfrm>
            <a:off x="200" y="6769100"/>
            <a:ext cx="12191700" cy="888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4" name="Google Shape;54;p11"/>
          <p:cNvSpPr txBox="1"/>
          <p:nvPr>
            <p:ph hasCustomPrompt="1" type="title"/>
          </p:nvPr>
        </p:nvSpPr>
        <p:spPr>
          <a:xfrm>
            <a:off x="517200" y="1536600"/>
            <a:ext cx="11157600" cy="2051100"/>
          </a:xfrm>
          <a:prstGeom prst="rect">
            <a:avLst/>
          </a:prstGeom>
        </p:spPr>
        <p:txBody>
          <a:bodyPr anchorCtr="0" anchor="ctr" bIns="121900" lIns="121900" spcFirstLastPara="1" rIns="121900" wrap="square" tIns="121900">
            <a:noAutofit/>
          </a:bodyPr>
          <a:lstStyle>
            <a:lvl1pPr lvl="0" algn="ctr">
              <a:spcBef>
                <a:spcPts val="0"/>
              </a:spcBef>
              <a:spcAft>
                <a:spcPts val="0"/>
              </a:spcAft>
              <a:buClr>
                <a:schemeClr val="accent5"/>
              </a:buClr>
              <a:buSzPts val="17300"/>
              <a:buNone/>
              <a:defRPr sz="17300">
                <a:solidFill>
                  <a:schemeClr val="accent5"/>
                </a:solidFill>
              </a:defRPr>
            </a:lvl1pPr>
            <a:lvl2pPr lvl="1" algn="ctr">
              <a:spcBef>
                <a:spcPts val="0"/>
              </a:spcBef>
              <a:spcAft>
                <a:spcPts val="0"/>
              </a:spcAft>
              <a:buClr>
                <a:schemeClr val="accent5"/>
              </a:buClr>
              <a:buSzPts val="17300"/>
              <a:buNone/>
              <a:defRPr sz="17300">
                <a:solidFill>
                  <a:schemeClr val="accent5"/>
                </a:solidFill>
              </a:defRPr>
            </a:lvl2pPr>
            <a:lvl3pPr lvl="2" algn="ctr">
              <a:spcBef>
                <a:spcPts val="0"/>
              </a:spcBef>
              <a:spcAft>
                <a:spcPts val="0"/>
              </a:spcAft>
              <a:buClr>
                <a:schemeClr val="accent5"/>
              </a:buClr>
              <a:buSzPts val="17300"/>
              <a:buNone/>
              <a:defRPr sz="17300">
                <a:solidFill>
                  <a:schemeClr val="accent5"/>
                </a:solidFill>
              </a:defRPr>
            </a:lvl3pPr>
            <a:lvl4pPr lvl="3" algn="ctr">
              <a:spcBef>
                <a:spcPts val="0"/>
              </a:spcBef>
              <a:spcAft>
                <a:spcPts val="0"/>
              </a:spcAft>
              <a:buClr>
                <a:schemeClr val="accent5"/>
              </a:buClr>
              <a:buSzPts val="17300"/>
              <a:buNone/>
              <a:defRPr sz="17300">
                <a:solidFill>
                  <a:schemeClr val="accent5"/>
                </a:solidFill>
              </a:defRPr>
            </a:lvl4pPr>
            <a:lvl5pPr lvl="4" algn="ctr">
              <a:spcBef>
                <a:spcPts val="0"/>
              </a:spcBef>
              <a:spcAft>
                <a:spcPts val="0"/>
              </a:spcAft>
              <a:buClr>
                <a:schemeClr val="accent5"/>
              </a:buClr>
              <a:buSzPts val="17300"/>
              <a:buNone/>
              <a:defRPr sz="17300">
                <a:solidFill>
                  <a:schemeClr val="accent5"/>
                </a:solidFill>
              </a:defRPr>
            </a:lvl5pPr>
            <a:lvl6pPr lvl="5" algn="ctr">
              <a:spcBef>
                <a:spcPts val="0"/>
              </a:spcBef>
              <a:spcAft>
                <a:spcPts val="0"/>
              </a:spcAft>
              <a:buClr>
                <a:schemeClr val="accent5"/>
              </a:buClr>
              <a:buSzPts val="17300"/>
              <a:buNone/>
              <a:defRPr sz="17300">
                <a:solidFill>
                  <a:schemeClr val="accent5"/>
                </a:solidFill>
              </a:defRPr>
            </a:lvl6pPr>
            <a:lvl7pPr lvl="6" algn="ctr">
              <a:spcBef>
                <a:spcPts val="0"/>
              </a:spcBef>
              <a:spcAft>
                <a:spcPts val="0"/>
              </a:spcAft>
              <a:buClr>
                <a:schemeClr val="accent5"/>
              </a:buClr>
              <a:buSzPts val="17300"/>
              <a:buNone/>
              <a:defRPr sz="17300">
                <a:solidFill>
                  <a:schemeClr val="accent5"/>
                </a:solidFill>
              </a:defRPr>
            </a:lvl7pPr>
            <a:lvl8pPr lvl="7" algn="ctr">
              <a:spcBef>
                <a:spcPts val="0"/>
              </a:spcBef>
              <a:spcAft>
                <a:spcPts val="0"/>
              </a:spcAft>
              <a:buClr>
                <a:schemeClr val="accent5"/>
              </a:buClr>
              <a:buSzPts val="17300"/>
              <a:buNone/>
              <a:defRPr sz="17300">
                <a:solidFill>
                  <a:schemeClr val="accent5"/>
                </a:solidFill>
              </a:defRPr>
            </a:lvl8pPr>
            <a:lvl9pPr lvl="8" algn="ctr">
              <a:spcBef>
                <a:spcPts val="0"/>
              </a:spcBef>
              <a:spcAft>
                <a:spcPts val="0"/>
              </a:spcAft>
              <a:buClr>
                <a:schemeClr val="accent5"/>
              </a:buClr>
              <a:buSzPts val="17300"/>
              <a:buNone/>
              <a:defRPr sz="17300">
                <a:solidFill>
                  <a:schemeClr val="accent5"/>
                </a:solidFill>
              </a:defRPr>
            </a:lvl9pPr>
          </a:lstStyle>
          <a:p>
            <a:r>
              <a:t>xx%</a:t>
            </a:r>
          </a:p>
        </p:txBody>
      </p:sp>
      <p:sp>
        <p:nvSpPr>
          <p:cNvPr id="55" name="Google Shape;55;p11"/>
          <p:cNvSpPr txBox="1"/>
          <p:nvPr>
            <p:ph idx="1" type="body"/>
          </p:nvPr>
        </p:nvSpPr>
        <p:spPr>
          <a:xfrm>
            <a:off x="517200" y="3892600"/>
            <a:ext cx="11157600" cy="1428900"/>
          </a:xfrm>
          <a:prstGeom prst="rect">
            <a:avLst/>
          </a:prstGeom>
        </p:spPr>
        <p:txBody>
          <a:bodyPr anchorCtr="0" anchor="t" bIns="121900" lIns="121900" spcFirstLastPara="1" rIns="121900" wrap="square" tIns="121900">
            <a:noAutofit/>
          </a:bodyPr>
          <a:lstStyle>
            <a:lvl1pPr indent="-381000" lvl="0" marL="457200" algn="ctr">
              <a:spcBef>
                <a:spcPts val="0"/>
              </a:spcBef>
              <a:spcAft>
                <a:spcPts val="0"/>
              </a:spcAft>
              <a:buSzPts val="2400"/>
              <a:buChar char="●"/>
              <a:defRPr/>
            </a:lvl1pPr>
            <a:lvl2pPr indent="-349250" lvl="1" marL="914400" algn="ctr">
              <a:spcBef>
                <a:spcPts val="2100"/>
              </a:spcBef>
              <a:spcAft>
                <a:spcPts val="0"/>
              </a:spcAft>
              <a:buSzPts val="1900"/>
              <a:buChar char="○"/>
              <a:defRPr/>
            </a:lvl2pPr>
            <a:lvl3pPr indent="-349250" lvl="2" marL="1371600" algn="ctr">
              <a:spcBef>
                <a:spcPts val="2100"/>
              </a:spcBef>
              <a:spcAft>
                <a:spcPts val="0"/>
              </a:spcAft>
              <a:buSzPts val="1900"/>
              <a:buChar char="■"/>
              <a:defRPr/>
            </a:lvl3pPr>
            <a:lvl4pPr indent="-349250" lvl="3" marL="1828800" algn="ctr">
              <a:spcBef>
                <a:spcPts val="2100"/>
              </a:spcBef>
              <a:spcAft>
                <a:spcPts val="0"/>
              </a:spcAft>
              <a:buSzPts val="1900"/>
              <a:buChar char="●"/>
              <a:defRPr/>
            </a:lvl4pPr>
            <a:lvl5pPr indent="-349250" lvl="4" marL="2286000" algn="ctr">
              <a:spcBef>
                <a:spcPts val="2100"/>
              </a:spcBef>
              <a:spcAft>
                <a:spcPts val="0"/>
              </a:spcAft>
              <a:buSzPts val="1900"/>
              <a:buChar char="○"/>
              <a:defRPr/>
            </a:lvl5pPr>
            <a:lvl6pPr indent="-349250" lvl="5" marL="2743200" algn="ctr">
              <a:spcBef>
                <a:spcPts val="2100"/>
              </a:spcBef>
              <a:spcAft>
                <a:spcPts val="0"/>
              </a:spcAft>
              <a:buSzPts val="1900"/>
              <a:buChar char="■"/>
              <a:defRPr/>
            </a:lvl6pPr>
            <a:lvl7pPr indent="-349250" lvl="6" marL="3200400" algn="ctr">
              <a:spcBef>
                <a:spcPts val="2100"/>
              </a:spcBef>
              <a:spcAft>
                <a:spcPts val="0"/>
              </a:spcAft>
              <a:buSzPts val="1900"/>
              <a:buChar char="●"/>
              <a:defRPr/>
            </a:lvl7pPr>
            <a:lvl8pPr indent="-349250" lvl="7" marL="3657600" algn="ctr">
              <a:spcBef>
                <a:spcPts val="2100"/>
              </a:spcBef>
              <a:spcAft>
                <a:spcPts val="0"/>
              </a:spcAft>
              <a:buSzPts val="1900"/>
              <a:buChar char="○"/>
              <a:defRPr/>
            </a:lvl8pPr>
            <a:lvl9pPr indent="-349250" lvl="8" marL="4114800" algn="ctr">
              <a:spcBef>
                <a:spcPts val="2100"/>
              </a:spcBef>
              <a:spcAft>
                <a:spcPts val="2100"/>
              </a:spcAft>
              <a:buSzPts val="1900"/>
              <a:buChar char="■"/>
              <a:defRPr/>
            </a:lvl9pPr>
          </a:lstStyle>
          <a:p/>
        </p:txBody>
      </p:sp>
      <p:sp>
        <p:nvSpPr>
          <p:cNvPr id="56" name="Google Shape;56;p11"/>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7" name="Shape 57"/>
        <p:cNvGrpSpPr/>
        <p:nvPr/>
      </p:nvGrpSpPr>
      <p:grpSpPr>
        <a:xfrm>
          <a:off x="0" y="0"/>
          <a:ext cx="0" cy="0"/>
          <a:chOff x="0" y="0"/>
          <a:chExt cx="0" cy="0"/>
        </a:xfrm>
      </p:grpSpPr>
      <p:sp>
        <p:nvSpPr>
          <p:cNvPr id="58" name="Google Shape;58;p12"/>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9" name="Shape 59"/>
        <p:cNvGrpSpPr/>
        <p:nvPr/>
      </p:nvGrpSpPr>
      <p:grpSpPr>
        <a:xfrm>
          <a:off x="0" y="0"/>
          <a:ext cx="0" cy="0"/>
          <a:chOff x="0" y="0"/>
          <a:chExt cx="0" cy="0"/>
        </a:xfrm>
      </p:grpSpPr>
      <p:sp>
        <p:nvSpPr>
          <p:cNvPr id="60" name="Google Shape;60;p13"/>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p:txBody>
      </p:sp>
      <p:sp>
        <p:nvSpPr>
          <p:cNvPr id="61" name="Google Shape;61;p13"/>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2100"/>
              </a:spcBef>
              <a:spcAft>
                <a:spcPts val="0"/>
              </a:spcAft>
              <a:buClr>
                <a:schemeClr val="dk1"/>
              </a:buClr>
              <a:buSzPts val="1800"/>
              <a:buChar char="○"/>
              <a:defRPr/>
            </a:lvl2pPr>
            <a:lvl3pPr indent="-342900" lvl="2" marL="1371600" rtl="0" algn="l">
              <a:lnSpc>
                <a:spcPct val="90000"/>
              </a:lnSpc>
              <a:spcBef>
                <a:spcPts val="2100"/>
              </a:spcBef>
              <a:spcAft>
                <a:spcPts val="0"/>
              </a:spcAft>
              <a:buClr>
                <a:schemeClr val="dk1"/>
              </a:buClr>
              <a:buSzPts val="1800"/>
              <a:buChar char="■"/>
              <a:defRPr/>
            </a:lvl3pPr>
            <a:lvl4pPr indent="-342900" lvl="3" marL="1828800" rtl="0" algn="l">
              <a:lnSpc>
                <a:spcPct val="90000"/>
              </a:lnSpc>
              <a:spcBef>
                <a:spcPts val="2100"/>
              </a:spcBef>
              <a:spcAft>
                <a:spcPts val="0"/>
              </a:spcAft>
              <a:buClr>
                <a:schemeClr val="dk1"/>
              </a:buClr>
              <a:buSzPts val="1800"/>
              <a:buChar char="●"/>
              <a:defRPr/>
            </a:lvl4pPr>
            <a:lvl5pPr indent="-342900" lvl="4" marL="2286000" rtl="0" algn="l">
              <a:lnSpc>
                <a:spcPct val="90000"/>
              </a:lnSpc>
              <a:spcBef>
                <a:spcPts val="2100"/>
              </a:spcBef>
              <a:spcAft>
                <a:spcPts val="0"/>
              </a:spcAft>
              <a:buClr>
                <a:schemeClr val="dk1"/>
              </a:buClr>
              <a:buSzPts val="1800"/>
              <a:buChar char="○"/>
              <a:defRPr/>
            </a:lvl5pPr>
            <a:lvl6pPr indent="-342900" lvl="5" marL="2743200" rtl="0" algn="l">
              <a:lnSpc>
                <a:spcPct val="90000"/>
              </a:lnSpc>
              <a:spcBef>
                <a:spcPts val="2100"/>
              </a:spcBef>
              <a:spcAft>
                <a:spcPts val="0"/>
              </a:spcAft>
              <a:buClr>
                <a:schemeClr val="dk1"/>
              </a:buClr>
              <a:buSzPts val="1800"/>
              <a:buChar char="■"/>
              <a:defRPr/>
            </a:lvl6pPr>
            <a:lvl7pPr indent="-342900" lvl="6" marL="3200400" rtl="0" algn="l">
              <a:lnSpc>
                <a:spcPct val="90000"/>
              </a:lnSpc>
              <a:spcBef>
                <a:spcPts val="2100"/>
              </a:spcBef>
              <a:spcAft>
                <a:spcPts val="0"/>
              </a:spcAft>
              <a:buClr>
                <a:schemeClr val="dk1"/>
              </a:buClr>
              <a:buSzPts val="1800"/>
              <a:buChar char="●"/>
              <a:defRPr/>
            </a:lvl7pPr>
            <a:lvl8pPr indent="-342900" lvl="7" marL="3657600" rtl="0" algn="l">
              <a:lnSpc>
                <a:spcPct val="90000"/>
              </a:lnSpc>
              <a:spcBef>
                <a:spcPts val="2100"/>
              </a:spcBef>
              <a:spcAft>
                <a:spcPts val="0"/>
              </a:spcAft>
              <a:buClr>
                <a:schemeClr val="dk1"/>
              </a:buClr>
              <a:buSzPts val="1800"/>
              <a:buChar char="○"/>
              <a:defRPr/>
            </a:lvl8pPr>
            <a:lvl9pPr indent="-342900" lvl="8" marL="4114800" rtl="0" algn="l">
              <a:lnSpc>
                <a:spcPct val="90000"/>
              </a:lnSpc>
              <a:spcBef>
                <a:spcPts val="2100"/>
              </a:spcBef>
              <a:spcAft>
                <a:spcPts val="2100"/>
              </a:spcAft>
              <a:buClr>
                <a:schemeClr val="dk1"/>
              </a:buClr>
              <a:buSzPts val="1800"/>
              <a:buChar char="■"/>
              <a:defRPr/>
            </a:lvl9pPr>
          </a:lstStyle>
          <a:p/>
        </p:txBody>
      </p:sp>
      <p:sp>
        <p:nvSpPr>
          <p:cNvPr id="62" name="Google Shape;62;p13"/>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63" name="Google Shape;63;p13"/>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64" name="Google Shape;64;p13"/>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6" name="Shape 16"/>
        <p:cNvGrpSpPr/>
        <p:nvPr/>
      </p:nvGrpSpPr>
      <p:grpSpPr>
        <a:xfrm>
          <a:off x="0" y="0"/>
          <a:ext cx="0" cy="0"/>
          <a:chOff x="0" y="0"/>
          <a:chExt cx="0" cy="0"/>
        </a:xfrm>
      </p:grpSpPr>
      <p:cxnSp>
        <p:nvCxnSpPr>
          <p:cNvPr id="17" name="Google Shape;17;p3"/>
          <p:cNvCxnSpPr/>
          <p:nvPr/>
        </p:nvCxnSpPr>
        <p:spPr>
          <a:xfrm>
            <a:off x="5812802" y="3756618"/>
            <a:ext cx="566400" cy="0"/>
          </a:xfrm>
          <a:prstGeom prst="straightConnector1">
            <a:avLst/>
          </a:prstGeom>
          <a:noFill/>
          <a:ln cap="flat" cmpd="sng" w="38100">
            <a:solidFill>
              <a:schemeClr val="accent4"/>
            </a:solidFill>
            <a:prstDash val="solid"/>
            <a:round/>
            <a:headEnd len="sm" w="sm" type="none"/>
            <a:tailEnd len="sm" w="sm" type="none"/>
          </a:ln>
        </p:spPr>
      </p:cxnSp>
      <p:sp>
        <p:nvSpPr>
          <p:cNvPr id="18" name="Google Shape;18;p3"/>
          <p:cNvSpPr txBox="1"/>
          <p:nvPr>
            <p:ph type="title"/>
          </p:nvPr>
        </p:nvSpPr>
        <p:spPr>
          <a:xfrm>
            <a:off x="641000" y="2353267"/>
            <a:ext cx="10962900" cy="1209900"/>
          </a:xfrm>
          <a:prstGeom prst="rect">
            <a:avLst/>
          </a:prstGeom>
        </p:spPr>
        <p:txBody>
          <a:bodyPr anchorCtr="0" anchor="b" bIns="121900" lIns="121900" spcFirstLastPara="1" rIns="121900" wrap="square" tIns="121900">
            <a:noAutofit/>
          </a:bodyPr>
          <a:lstStyle>
            <a:lvl1pPr lvl="0" algn="ctr">
              <a:spcBef>
                <a:spcPts val="0"/>
              </a:spcBef>
              <a:spcAft>
                <a:spcPts val="0"/>
              </a:spcAft>
              <a:buSzPts val="6400"/>
              <a:buNone/>
              <a:defRPr sz="6400"/>
            </a:lvl1pPr>
            <a:lvl2pPr lvl="1" algn="ctr">
              <a:spcBef>
                <a:spcPts val="0"/>
              </a:spcBef>
              <a:spcAft>
                <a:spcPts val="0"/>
              </a:spcAft>
              <a:buSzPts val="6400"/>
              <a:buNone/>
              <a:defRPr sz="6400"/>
            </a:lvl2pPr>
            <a:lvl3pPr lvl="2" algn="ctr">
              <a:spcBef>
                <a:spcPts val="0"/>
              </a:spcBef>
              <a:spcAft>
                <a:spcPts val="0"/>
              </a:spcAft>
              <a:buSzPts val="6400"/>
              <a:buNone/>
              <a:defRPr sz="6400"/>
            </a:lvl3pPr>
            <a:lvl4pPr lvl="3" algn="ctr">
              <a:spcBef>
                <a:spcPts val="0"/>
              </a:spcBef>
              <a:spcAft>
                <a:spcPts val="0"/>
              </a:spcAft>
              <a:buSzPts val="6400"/>
              <a:buNone/>
              <a:defRPr sz="6400"/>
            </a:lvl4pPr>
            <a:lvl5pPr lvl="4" algn="ctr">
              <a:spcBef>
                <a:spcPts val="0"/>
              </a:spcBef>
              <a:spcAft>
                <a:spcPts val="0"/>
              </a:spcAft>
              <a:buSzPts val="6400"/>
              <a:buNone/>
              <a:defRPr sz="6400"/>
            </a:lvl5pPr>
            <a:lvl6pPr lvl="5" algn="ctr">
              <a:spcBef>
                <a:spcPts val="0"/>
              </a:spcBef>
              <a:spcAft>
                <a:spcPts val="0"/>
              </a:spcAft>
              <a:buSzPts val="6400"/>
              <a:buNone/>
              <a:defRPr sz="6400"/>
            </a:lvl6pPr>
            <a:lvl7pPr lvl="6" algn="ctr">
              <a:spcBef>
                <a:spcPts val="0"/>
              </a:spcBef>
              <a:spcAft>
                <a:spcPts val="0"/>
              </a:spcAft>
              <a:buSzPts val="6400"/>
              <a:buNone/>
              <a:defRPr sz="6400"/>
            </a:lvl7pPr>
            <a:lvl8pPr lvl="7" algn="ctr">
              <a:spcBef>
                <a:spcPts val="0"/>
              </a:spcBef>
              <a:spcAft>
                <a:spcPts val="0"/>
              </a:spcAft>
              <a:buSzPts val="6400"/>
              <a:buNone/>
              <a:defRPr sz="6400"/>
            </a:lvl8pPr>
            <a:lvl9pPr lvl="8" algn="ctr">
              <a:spcBef>
                <a:spcPts val="0"/>
              </a:spcBef>
              <a:spcAft>
                <a:spcPts val="0"/>
              </a:spcAft>
              <a:buSzPts val="6400"/>
              <a:buNone/>
              <a:defRPr sz="6400"/>
            </a:lvl9pPr>
          </a:lstStyle>
          <a:p/>
        </p:txBody>
      </p:sp>
      <p:sp>
        <p:nvSpPr>
          <p:cNvPr id="19" name="Google Shape;19;p3"/>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cxnSp>
        <p:nvCxnSpPr>
          <p:cNvPr id="21" name="Google Shape;21;p4"/>
          <p:cNvCxnSpPr/>
          <p:nvPr/>
        </p:nvCxnSpPr>
        <p:spPr>
          <a:xfrm>
            <a:off x="656750" y="1680378"/>
            <a:ext cx="566400" cy="0"/>
          </a:xfrm>
          <a:prstGeom prst="straightConnector1">
            <a:avLst/>
          </a:prstGeom>
          <a:noFill/>
          <a:ln cap="flat" cmpd="sng" w="38100">
            <a:solidFill>
              <a:schemeClr val="accent4"/>
            </a:solidFill>
            <a:prstDash val="solid"/>
            <a:round/>
            <a:headEnd len="sm" w="sm" type="none"/>
            <a:tailEnd len="sm" w="sm" type="none"/>
          </a:ln>
        </p:spPr>
      </p:cxnSp>
      <p:sp>
        <p:nvSpPr>
          <p:cNvPr id="22" name="Google Shape;22;p4"/>
          <p:cNvSpPr txBox="1"/>
          <p:nvPr>
            <p:ph type="title"/>
          </p:nvPr>
        </p:nvSpPr>
        <p:spPr>
          <a:xfrm>
            <a:off x="517200" y="610700"/>
            <a:ext cx="11157600" cy="914700"/>
          </a:xfrm>
          <a:prstGeom prst="rect">
            <a:avLst/>
          </a:prstGeom>
        </p:spPr>
        <p:txBody>
          <a:bodyPr anchorCtr="0" anchor="b" bIns="121900" lIns="121900" spcFirstLastPara="1" rIns="121900" wrap="square" tIns="121900">
            <a:noAutofit/>
          </a:bodyPr>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p:txBody>
      </p:sp>
      <p:sp>
        <p:nvSpPr>
          <p:cNvPr id="23" name="Google Shape;23;p4"/>
          <p:cNvSpPr txBox="1"/>
          <p:nvPr>
            <p:ph idx="1" type="body"/>
          </p:nvPr>
        </p:nvSpPr>
        <p:spPr>
          <a:xfrm>
            <a:off x="517200" y="1986432"/>
            <a:ext cx="11157600" cy="4105200"/>
          </a:xfrm>
          <a:prstGeom prst="rect">
            <a:avLst/>
          </a:prstGeom>
        </p:spPr>
        <p:txBody>
          <a:bodyPr anchorCtr="0" anchor="t" bIns="121900" lIns="121900" spcFirstLastPara="1" rIns="121900" wrap="square" tIns="121900">
            <a:noAutofit/>
          </a:bodyPr>
          <a:lstStyle>
            <a:lvl1pPr indent="-381000" lvl="0" marL="457200">
              <a:spcBef>
                <a:spcPts val="0"/>
              </a:spcBef>
              <a:spcAft>
                <a:spcPts val="0"/>
              </a:spcAft>
              <a:buSzPts val="2400"/>
              <a:buChar char="●"/>
              <a:defRPr/>
            </a:lvl1pPr>
            <a:lvl2pPr indent="-349250" lvl="1" marL="914400">
              <a:spcBef>
                <a:spcPts val="2100"/>
              </a:spcBef>
              <a:spcAft>
                <a:spcPts val="0"/>
              </a:spcAft>
              <a:buSzPts val="1900"/>
              <a:buChar char="○"/>
              <a:defRPr/>
            </a:lvl2pPr>
            <a:lvl3pPr indent="-349250" lvl="2" marL="1371600">
              <a:spcBef>
                <a:spcPts val="2100"/>
              </a:spcBef>
              <a:spcAft>
                <a:spcPts val="0"/>
              </a:spcAft>
              <a:buSzPts val="1900"/>
              <a:buChar char="■"/>
              <a:defRPr/>
            </a:lvl3pPr>
            <a:lvl4pPr indent="-349250" lvl="3" marL="1828800">
              <a:spcBef>
                <a:spcPts val="2100"/>
              </a:spcBef>
              <a:spcAft>
                <a:spcPts val="0"/>
              </a:spcAft>
              <a:buSzPts val="1900"/>
              <a:buChar char="●"/>
              <a:defRPr/>
            </a:lvl4pPr>
            <a:lvl5pPr indent="-349250" lvl="4" marL="2286000">
              <a:spcBef>
                <a:spcPts val="2100"/>
              </a:spcBef>
              <a:spcAft>
                <a:spcPts val="0"/>
              </a:spcAft>
              <a:buSzPts val="1900"/>
              <a:buChar char="○"/>
              <a:defRPr/>
            </a:lvl5pPr>
            <a:lvl6pPr indent="-349250" lvl="5" marL="2743200">
              <a:spcBef>
                <a:spcPts val="2100"/>
              </a:spcBef>
              <a:spcAft>
                <a:spcPts val="0"/>
              </a:spcAft>
              <a:buSzPts val="1900"/>
              <a:buChar char="■"/>
              <a:defRPr/>
            </a:lvl6pPr>
            <a:lvl7pPr indent="-349250" lvl="6" marL="3200400">
              <a:spcBef>
                <a:spcPts val="2100"/>
              </a:spcBef>
              <a:spcAft>
                <a:spcPts val="0"/>
              </a:spcAft>
              <a:buSzPts val="1900"/>
              <a:buChar char="●"/>
              <a:defRPr/>
            </a:lvl7pPr>
            <a:lvl8pPr indent="-349250" lvl="7" marL="3657600">
              <a:spcBef>
                <a:spcPts val="2100"/>
              </a:spcBef>
              <a:spcAft>
                <a:spcPts val="0"/>
              </a:spcAft>
              <a:buSzPts val="1900"/>
              <a:buChar char="○"/>
              <a:defRPr/>
            </a:lvl8pPr>
            <a:lvl9pPr indent="-349250" lvl="8" marL="4114800">
              <a:spcBef>
                <a:spcPts val="2100"/>
              </a:spcBef>
              <a:spcAft>
                <a:spcPts val="2100"/>
              </a:spcAft>
              <a:buSzPts val="1900"/>
              <a:buChar char="■"/>
              <a:defRPr/>
            </a:lvl9pPr>
          </a:lstStyle>
          <a:p/>
        </p:txBody>
      </p:sp>
      <p:sp>
        <p:nvSpPr>
          <p:cNvPr id="24" name="Google Shape;24;p4"/>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5" name="Shape 25"/>
        <p:cNvGrpSpPr/>
        <p:nvPr/>
      </p:nvGrpSpPr>
      <p:grpSpPr>
        <a:xfrm>
          <a:off x="0" y="0"/>
          <a:ext cx="0" cy="0"/>
          <a:chOff x="0" y="0"/>
          <a:chExt cx="0" cy="0"/>
        </a:xfrm>
      </p:grpSpPr>
      <p:cxnSp>
        <p:nvCxnSpPr>
          <p:cNvPr id="26" name="Google Shape;26;p5"/>
          <p:cNvCxnSpPr/>
          <p:nvPr/>
        </p:nvCxnSpPr>
        <p:spPr>
          <a:xfrm>
            <a:off x="656750" y="1680378"/>
            <a:ext cx="566400" cy="0"/>
          </a:xfrm>
          <a:prstGeom prst="straightConnector1">
            <a:avLst/>
          </a:prstGeom>
          <a:noFill/>
          <a:ln cap="flat" cmpd="sng" w="38100">
            <a:solidFill>
              <a:schemeClr val="accent4"/>
            </a:solidFill>
            <a:prstDash val="solid"/>
            <a:round/>
            <a:headEnd len="sm" w="sm" type="none"/>
            <a:tailEnd len="sm" w="sm" type="none"/>
          </a:ln>
        </p:spPr>
      </p:cxnSp>
      <p:sp>
        <p:nvSpPr>
          <p:cNvPr id="27" name="Google Shape;27;p5"/>
          <p:cNvSpPr txBox="1"/>
          <p:nvPr>
            <p:ph type="title"/>
          </p:nvPr>
        </p:nvSpPr>
        <p:spPr>
          <a:xfrm>
            <a:off x="517200" y="610700"/>
            <a:ext cx="11157600" cy="914700"/>
          </a:xfrm>
          <a:prstGeom prst="rect">
            <a:avLst/>
          </a:prstGeom>
        </p:spPr>
        <p:txBody>
          <a:bodyPr anchorCtr="0" anchor="b" bIns="121900" lIns="121900" spcFirstLastPara="1" rIns="121900" wrap="square" tIns="121900">
            <a:noAutofit/>
          </a:bodyPr>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p:txBody>
      </p:sp>
      <p:sp>
        <p:nvSpPr>
          <p:cNvPr id="28" name="Google Shape;28;p5"/>
          <p:cNvSpPr txBox="1"/>
          <p:nvPr>
            <p:ph idx="1" type="body"/>
          </p:nvPr>
        </p:nvSpPr>
        <p:spPr>
          <a:xfrm>
            <a:off x="517200" y="1986433"/>
            <a:ext cx="5333100" cy="4105200"/>
          </a:xfrm>
          <a:prstGeom prst="rect">
            <a:avLst/>
          </a:prstGeom>
        </p:spPr>
        <p:txBody>
          <a:bodyPr anchorCtr="0" anchor="t" bIns="121900" lIns="121900" spcFirstLastPara="1" rIns="121900" wrap="square" tIns="121900">
            <a:noAutofit/>
          </a:bodyPr>
          <a:lstStyle>
            <a:lvl1pPr indent="-349250" lvl="0" marL="457200">
              <a:spcBef>
                <a:spcPts val="0"/>
              </a:spcBef>
              <a:spcAft>
                <a:spcPts val="0"/>
              </a:spcAft>
              <a:buSzPts val="1900"/>
              <a:buChar char="●"/>
              <a:defRPr sz="1900"/>
            </a:lvl1pPr>
            <a:lvl2pPr indent="-330200" lvl="1" marL="914400">
              <a:spcBef>
                <a:spcPts val="2100"/>
              </a:spcBef>
              <a:spcAft>
                <a:spcPts val="0"/>
              </a:spcAft>
              <a:buSzPts val="1600"/>
              <a:buChar char="○"/>
              <a:defRPr sz="1600"/>
            </a:lvl2pPr>
            <a:lvl3pPr indent="-330200" lvl="2" marL="1371600">
              <a:spcBef>
                <a:spcPts val="2100"/>
              </a:spcBef>
              <a:spcAft>
                <a:spcPts val="0"/>
              </a:spcAft>
              <a:buSzPts val="1600"/>
              <a:buChar char="■"/>
              <a:defRPr sz="1600"/>
            </a:lvl3pPr>
            <a:lvl4pPr indent="-330200" lvl="3" marL="1828800">
              <a:spcBef>
                <a:spcPts val="2100"/>
              </a:spcBef>
              <a:spcAft>
                <a:spcPts val="0"/>
              </a:spcAft>
              <a:buSzPts val="1600"/>
              <a:buChar char="●"/>
              <a:defRPr sz="1600"/>
            </a:lvl4pPr>
            <a:lvl5pPr indent="-330200" lvl="4" marL="2286000">
              <a:spcBef>
                <a:spcPts val="2100"/>
              </a:spcBef>
              <a:spcAft>
                <a:spcPts val="0"/>
              </a:spcAft>
              <a:buSzPts val="1600"/>
              <a:buChar char="○"/>
              <a:defRPr sz="1600"/>
            </a:lvl5pPr>
            <a:lvl6pPr indent="-330200" lvl="5" marL="2743200">
              <a:spcBef>
                <a:spcPts val="2100"/>
              </a:spcBef>
              <a:spcAft>
                <a:spcPts val="0"/>
              </a:spcAft>
              <a:buSzPts val="1600"/>
              <a:buChar char="■"/>
              <a:defRPr sz="1600"/>
            </a:lvl6pPr>
            <a:lvl7pPr indent="-330200" lvl="6" marL="3200400">
              <a:spcBef>
                <a:spcPts val="2100"/>
              </a:spcBef>
              <a:spcAft>
                <a:spcPts val="0"/>
              </a:spcAft>
              <a:buSzPts val="1600"/>
              <a:buChar char="●"/>
              <a:defRPr sz="1600"/>
            </a:lvl7pPr>
            <a:lvl8pPr indent="-330200" lvl="7" marL="3657600">
              <a:spcBef>
                <a:spcPts val="2100"/>
              </a:spcBef>
              <a:spcAft>
                <a:spcPts val="0"/>
              </a:spcAft>
              <a:buSzPts val="1600"/>
              <a:buChar char="○"/>
              <a:defRPr sz="1600"/>
            </a:lvl8pPr>
            <a:lvl9pPr indent="-330200" lvl="8" marL="4114800">
              <a:spcBef>
                <a:spcPts val="2100"/>
              </a:spcBef>
              <a:spcAft>
                <a:spcPts val="2100"/>
              </a:spcAft>
              <a:buSzPts val="1600"/>
              <a:buChar char="■"/>
              <a:defRPr sz="1600"/>
            </a:lvl9pPr>
          </a:lstStyle>
          <a:p/>
        </p:txBody>
      </p:sp>
      <p:sp>
        <p:nvSpPr>
          <p:cNvPr id="29" name="Google Shape;29;p5"/>
          <p:cNvSpPr txBox="1"/>
          <p:nvPr>
            <p:ph idx="2" type="body"/>
          </p:nvPr>
        </p:nvSpPr>
        <p:spPr>
          <a:xfrm>
            <a:off x="6341600" y="1986433"/>
            <a:ext cx="5333100" cy="4105200"/>
          </a:xfrm>
          <a:prstGeom prst="rect">
            <a:avLst/>
          </a:prstGeom>
        </p:spPr>
        <p:txBody>
          <a:bodyPr anchorCtr="0" anchor="t" bIns="121900" lIns="121900" spcFirstLastPara="1" rIns="121900" wrap="square" tIns="121900">
            <a:noAutofit/>
          </a:bodyPr>
          <a:lstStyle>
            <a:lvl1pPr indent="-349250" lvl="0" marL="457200">
              <a:spcBef>
                <a:spcPts val="0"/>
              </a:spcBef>
              <a:spcAft>
                <a:spcPts val="0"/>
              </a:spcAft>
              <a:buSzPts val="1900"/>
              <a:buChar char="●"/>
              <a:defRPr sz="1900"/>
            </a:lvl1pPr>
            <a:lvl2pPr indent="-330200" lvl="1" marL="914400">
              <a:spcBef>
                <a:spcPts val="2100"/>
              </a:spcBef>
              <a:spcAft>
                <a:spcPts val="0"/>
              </a:spcAft>
              <a:buSzPts val="1600"/>
              <a:buChar char="○"/>
              <a:defRPr sz="1600"/>
            </a:lvl2pPr>
            <a:lvl3pPr indent="-330200" lvl="2" marL="1371600">
              <a:spcBef>
                <a:spcPts val="2100"/>
              </a:spcBef>
              <a:spcAft>
                <a:spcPts val="0"/>
              </a:spcAft>
              <a:buSzPts val="1600"/>
              <a:buChar char="■"/>
              <a:defRPr sz="1600"/>
            </a:lvl3pPr>
            <a:lvl4pPr indent="-330200" lvl="3" marL="1828800">
              <a:spcBef>
                <a:spcPts val="2100"/>
              </a:spcBef>
              <a:spcAft>
                <a:spcPts val="0"/>
              </a:spcAft>
              <a:buSzPts val="1600"/>
              <a:buChar char="●"/>
              <a:defRPr sz="1600"/>
            </a:lvl4pPr>
            <a:lvl5pPr indent="-330200" lvl="4" marL="2286000">
              <a:spcBef>
                <a:spcPts val="2100"/>
              </a:spcBef>
              <a:spcAft>
                <a:spcPts val="0"/>
              </a:spcAft>
              <a:buSzPts val="1600"/>
              <a:buChar char="○"/>
              <a:defRPr sz="1600"/>
            </a:lvl5pPr>
            <a:lvl6pPr indent="-330200" lvl="5" marL="2743200">
              <a:spcBef>
                <a:spcPts val="2100"/>
              </a:spcBef>
              <a:spcAft>
                <a:spcPts val="0"/>
              </a:spcAft>
              <a:buSzPts val="1600"/>
              <a:buChar char="■"/>
              <a:defRPr sz="1600"/>
            </a:lvl6pPr>
            <a:lvl7pPr indent="-330200" lvl="6" marL="3200400">
              <a:spcBef>
                <a:spcPts val="2100"/>
              </a:spcBef>
              <a:spcAft>
                <a:spcPts val="0"/>
              </a:spcAft>
              <a:buSzPts val="1600"/>
              <a:buChar char="●"/>
              <a:defRPr sz="1600"/>
            </a:lvl7pPr>
            <a:lvl8pPr indent="-330200" lvl="7" marL="3657600">
              <a:spcBef>
                <a:spcPts val="2100"/>
              </a:spcBef>
              <a:spcAft>
                <a:spcPts val="0"/>
              </a:spcAft>
              <a:buSzPts val="1600"/>
              <a:buChar char="○"/>
              <a:defRPr sz="1600"/>
            </a:lvl8pPr>
            <a:lvl9pPr indent="-330200" lvl="8" marL="4114800">
              <a:spcBef>
                <a:spcPts val="2100"/>
              </a:spcBef>
              <a:spcAft>
                <a:spcPts val="2100"/>
              </a:spcAft>
              <a:buSzPts val="1600"/>
              <a:buChar char="■"/>
              <a:defRPr sz="1600"/>
            </a:lvl9pPr>
          </a:lstStyle>
          <a:p/>
        </p:txBody>
      </p:sp>
      <p:sp>
        <p:nvSpPr>
          <p:cNvPr id="30" name="Google Shape;30;p5"/>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6"/>
          <p:cNvSpPr txBox="1"/>
          <p:nvPr>
            <p:ph type="title"/>
          </p:nvPr>
        </p:nvSpPr>
        <p:spPr>
          <a:xfrm>
            <a:off x="517200" y="610700"/>
            <a:ext cx="11157600" cy="914700"/>
          </a:xfrm>
          <a:prstGeom prst="rect">
            <a:avLst/>
          </a:prstGeom>
        </p:spPr>
        <p:txBody>
          <a:bodyPr anchorCtr="0" anchor="b" bIns="121900" lIns="121900" spcFirstLastPara="1" rIns="121900" wrap="square" tIns="121900">
            <a:noAutofit/>
          </a:bodyPr>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p:txBody>
      </p:sp>
      <p:sp>
        <p:nvSpPr>
          <p:cNvPr id="33" name="Google Shape;33;p6"/>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4" name="Shape 34"/>
        <p:cNvGrpSpPr/>
        <p:nvPr/>
      </p:nvGrpSpPr>
      <p:grpSpPr>
        <a:xfrm>
          <a:off x="0" y="0"/>
          <a:ext cx="0" cy="0"/>
          <a:chOff x="0" y="0"/>
          <a:chExt cx="0" cy="0"/>
        </a:xfrm>
      </p:grpSpPr>
      <p:cxnSp>
        <p:nvCxnSpPr>
          <p:cNvPr id="35" name="Google Shape;35;p7"/>
          <p:cNvCxnSpPr/>
          <p:nvPr/>
        </p:nvCxnSpPr>
        <p:spPr>
          <a:xfrm>
            <a:off x="652291" y="1883036"/>
            <a:ext cx="441900" cy="0"/>
          </a:xfrm>
          <a:prstGeom prst="straightConnector1">
            <a:avLst/>
          </a:prstGeom>
          <a:noFill/>
          <a:ln cap="flat" cmpd="sng" w="38100">
            <a:solidFill>
              <a:schemeClr val="accent4"/>
            </a:solidFill>
            <a:prstDash val="solid"/>
            <a:round/>
            <a:headEnd len="sm" w="sm" type="none"/>
            <a:tailEnd len="sm" w="sm" type="none"/>
          </a:ln>
        </p:spPr>
      </p:cxnSp>
      <p:sp>
        <p:nvSpPr>
          <p:cNvPr id="36" name="Google Shape;36;p7"/>
          <p:cNvSpPr txBox="1"/>
          <p:nvPr>
            <p:ph type="title"/>
          </p:nvPr>
        </p:nvSpPr>
        <p:spPr>
          <a:xfrm>
            <a:off x="517200" y="740800"/>
            <a:ext cx="3744000" cy="1007700"/>
          </a:xfrm>
          <a:prstGeom prst="rect">
            <a:avLst/>
          </a:prstGeom>
        </p:spPr>
        <p:txBody>
          <a:bodyPr anchorCtr="0" anchor="b" bIns="121900" lIns="121900" spcFirstLastPara="1" rIns="121900" wrap="square" tIns="121900">
            <a:noAutofit/>
          </a:bodyPr>
          <a:lstStyle>
            <a:lvl1pPr lvl="0">
              <a:spcBef>
                <a:spcPts val="0"/>
              </a:spcBef>
              <a:spcAft>
                <a:spcPts val="0"/>
              </a:spcAft>
              <a:buSzPts val="3200"/>
              <a:buNone/>
              <a:defRPr sz="3200"/>
            </a:lvl1pPr>
            <a:lvl2pPr lvl="1">
              <a:spcBef>
                <a:spcPts val="0"/>
              </a:spcBef>
              <a:spcAft>
                <a:spcPts val="0"/>
              </a:spcAft>
              <a:buSzPts val="3200"/>
              <a:buNone/>
              <a:defRPr sz="3200"/>
            </a:lvl2pPr>
            <a:lvl3pPr lvl="2">
              <a:spcBef>
                <a:spcPts val="0"/>
              </a:spcBef>
              <a:spcAft>
                <a:spcPts val="0"/>
              </a:spcAft>
              <a:buSzPts val="3200"/>
              <a:buNone/>
              <a:defRPr sz="3200"/>
            </a:lvl3pPr>
            <a:lvl4pPr lvl="3">
              <a:spcBef>
                <a:spcPts val="0"/>
              </a:spcBef>
              <a:spcAft>
                <a:spcPts val="0"/>
              </a:spcAft>
              <a:buSzPts val="3200"/>
              <a:buNone/>
              <a:defRPr sz="3200"/>
            </a:lvl4pPr>
            <a:lvl5pPr lvl="4">
              <a:spcBef>
                <a:spcPts val="0"/>
              </a:spcBef>
              <a:spcAft>
                <a:spcPts val="0"/>
              </a:spcAft>
              <a:buSzPts val="3200"/>
              <a:buNone/>
              <a:defRPr sz="3200"/>
            </a:lvl5pPr>
            <a:lvl6pPr lvl="5">
              <a:spcBef>
                <a:spcPts val="0"/>
              </a:spcBef>
              <a:spcAft>
                <a:spcPts val="0"/>
              </a:spcAft>
              <a:buSzPts val="3200"/>
              <a:buNone/>
              <a:defRPr sz="3200"/>
            </a:lvl6pPr>
            <a:lvl7pPr lvl="6">
              <a:spcBef>
                <a:spcPts val="0"/>
              </a:spcBef>
              <a:spcAft>
                <a:spcPts val="0"/>
              </a:spcAft>
              <a:buSzPts val="3200"/>
              <a:buNone/>
              <a:defRPr sz="3200"/>
            </a:lvl7pPr>
            <a:lvl8pPr lvl="7">
              <a:spcBef>
                <a:spcPts val="0"/>
              </a:spcBef>
              <a:spcAft>
                <a:spcPts val="0"/>
              </a:spcAft>
              <a:buSzPts val="3200"/>
              <a:buNone/>
              <a:defRPr sz="3200"/>
            </a:lvl8pPr>
            <a:lvl9pPr lvl="8">
              <a:spcBef>
                <a:spcPts val="0"/>
              </a:spcBef>
              <a:spcAft>
                <a:spcPts val="0"/>
              </a:spcAft>
              <a:buSzPts val="3200"/>
              <a:buNone/>
              <a:defRPr sz="3200"/>
            </a:lvl9pPr>
          </a:lstStyle>
          <a:p/>
        </p:txBody>
      </p:sp>
      <p:sp>
        <p:nvSpPr>
          <p:cNvPr id="37" name="Google Shape;37;p7"/>
          <p:cNvSpPr txBox="1"/>
          <p:nvPr>
            <p:ph idx="1" type="body"/>
          </p:nvPr>
        </p:nvSpPr>
        <p:spPr>
          <a:xfrm>
            <a:off x="517200" y="2125367"/>
            <a:ext cx="3744000" cy="3574800"/>
          </a:xfrm>
          <a:prstGeom prst="rect">
            <a:avLst/>
          </a:prstGeom>
        </p:spPr>
        <p:txBody>
          <a:bodyPr anchorCtr="0" anchor="t" bIns="121900" lIns="121900" spcFirstLastPara="1" rIns="121900" wrap="square" tIns="121900">
            <a:noAutofit/>
          </a:bodyPr>
          <a:lstStyle>
            <a:lvl1pPr indent="-330200" lvl="0" marL="457200">
              <a:spcBef>
                <a:spcPts val="0"/>
              </a:spcBef>
              <a:spcAft>
                <a:spcPts val="0"/>
              </a:spcAft>
              <a:buSzPts val="1600"/>
              <a:buChar char="●"/>
              <a:defRPr sz="1600"/>
            </a:lvl1pPr>
            <a:lvl2pPr indent="-330200" lvl="1" marL="914400">
              <a:spcBef>
                <a:spcPts val="2100"/>
              </a:spcBef>
              <a:spcAft>
                <a:spcPts val="0"/>
              </a:spcAft>
              <a:buSzPts val="1600"/>
              <a:buChar char="○"/>
              <a:defRPr sz="1600"/>
            </a:lvl2pPr>
            <a:lvl3pPr indent="-330200" lvl="2" marL="1371600">
              <a:spcBef>
                <a:spcPts val="2100"/>
              </a:spcBef>
              <a:spcAft>
                <a:spcPts val="0"/>
              </a:spcAft>
              <a:buSzPts val="1600"/>
              <a:buChar char="■"/>
              <a:defRPr sz="1600"/>
            </a:lvl3pPr>
            <a:lvl4pPr indent="-330200" lvl="3" marL="1828800">
              <a:spcBef>
                <a:spcPts val="2100"/>
              </a:spcBef>
              <a:spcAft>
                <a:spcPts val="0"/>
              </a:spcAft>
              <a:buSzPts val="1600"/>
              <a:buChar char="●"/>
              <a:defRPr sz="1600"/>
            </a:lvl4pPr>
            <a:lvl5pPr indent="-330200" lvl="4" marL="2286000">
              <a:spcBef>
                <a:spcPts val="2100"/>
              </a:spcBef>
              <a:spcAft>
                <a:spcPts val="0"/>
              </a:spcAft>
              <a:buSzPts val="1600"/>
              <a:buChar char="○"/>
              <a:defRPr sz="1600"/>
            </a:lvl5pPr>
            <a:lvl6pPr indent="-330200" lvl="5" marL="2743200">
              <a:spcBef>
                <a:spcPts val="2100"/>
              </a:spcBef>
              <a:spcAft>
                <a:spcPts val="0"/>
              </a:spcAft>
              <a:buSzPts val="1600"/>
              <a:buChar char="■"/>
              <a:defRPr sz="1600"/>
            </a:lvl6pPr>
            <a:lvl7pPr indent="-330200" lvl="6" marL="3200400">
              <a:spcBef>
                <a:spcPts val="2100"/>
              </a:spcBef>
              <a:spcAft>
                <a:spcPts val="0"/>
              </a:spcAft>
              <a:buSzPts val="1600"/>
              <a:buChar char="●"/>
              <a:defRPr sz="1600"/>
            </a:lvl7pPr>
            <a:lvl8pPr indent="-330200" lvl="7" marL="3657600">
              <a:spcBef>
                <a:spcPts val="2100"/>
              </a:spcBef>
              <a:spcAft>
                <a:spcPts val="0"/>
              </a:spcAft>
              <a:buSzPts val="1600"/>
              <a:buChar char="○"/>
              <a:defRPr sz="1600"/>
            </a:lvl8pPr>
            <a:lvl9pPr indent="-330200" lvl="8" marL="4114800">
              <a:spcBef>
                <a:spcPts val="2100"/>
              </a:spcBef>
              <a:spcAft>
                <a:spcPts val="2100"/>
              </a:spcAft>
              <a:buSzPts val="1600"/>
              <a:buChar char="■"/>
              <a:defRPr sz="1600"/>
            </a:lvl9pPr>
          </a:lstStyle>
          <a:p/>
        </p:txBody>
      </p:sp>
      <p:sp>
        <p:nvSpPr>
          <p:cNvPr id="38" name="Google Shape;38;p7"/>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9" name="Shape 39"/>
        <p:cNvGrpSpPr/>
        <p:nvPr/>
      </p:nvGrpSpPr>
      <p:grpSpPr>
        <a:xfrm>
          <a:off x="0" y="0"/>
          <a:ext cx="0" cy="0"/>
          <a:chOff x="0" y="0"/>
          <a:chExt cx="0" cy="0"/>
        </a:xfrm>
      </p:grpSpPr>
      <p:sp>
        <p:nvSpPr>
          <p:cNvPr id="40" name="Google Shape;40;p8"/>
          <p:cNvSpPr txBox="1"/>
          <p:nvPr>
            <p:ph type="title"/>
          </p:nvPr>
        </p:nvSpPr>
        <p:spPr>
          <a:xfrm>
            <a:off x="653667" y="701800"/>
            <a:ext cx="7491600" cy="5454300"/>
          </a:xfrm>
          <a:prstGeom prst="rect">
            <a:avLst/>
          </a:prstGeom>
        </p:spPr>
        <p:txBody>
          <a:bodyPr anchorCtr="0" anchor="ctr" bIns="121900" lIns="121900" spcFirstLastPara="1" rIns="121900" wrap="square" tIns="121900">
            <a:noAutofit/>
          </a:bodyPr>
          <a:lstStyle>
            <a:lvl1pPr lvl="0">
              <a:spcBef>
                <a:spcPts val="0"/>
              </a:spcBef>
              <a:spcAft>
                <a:spcPts val="0"/>
              </a:spcAft>
              <a:buSzPts val="6400"/>
              <a:buNone/>
              <a:defRPr sz="6400"/>
            </a:lvl1pPr>
            <a:lvl2pPr lvl="1">
              <a:spcBef>
                <a:spcPts val="0"/>
              </a:spcBef>
              <a:spcAft>
                <a:spcPts val="0"/>
              </a:spcAft>
              <a:buSzPts val="6400"/>
              <a:buNone/>
              <a:defRPr sz="6400"/>
            </a:lvl2pPr>
            <a:lvl3pPr lvl="2">
              <a:spcBef>
                <a:spcPts val="0"/>
              </a:spcBef>
              <a:spcAft>
                <a:spcPts val="0"/>
              </a:spcAft>
              <a:buSzPts val="6400"/>
              <a:buNone/>
              <a:defRPr sz="6400"/>
            </a:lvl3pPr>
            <a:lvl4pPr lvl="3">
              <a:spcBef>
                <a:spcPts val="0"/>
              </a:spcBef>
              <a:spcAft>
                <a:spcPts val="0"/>
              </a:spcAft>
              <a:buSzPts val="6400"/>
              <a:buNone/>
              <a:defRPr sz="6400"/>
            </a:lvl4pPr>
            <a:lvl5pPr lvl="4">
              <a:spcBef>
                <a:spcPts val="0"/>
              </a:spcBef>
              <a:spcAft>
                <a:spcPts val="0"/>
              </a:spcAft>
              <a:buSzPts val="6400"/>
              <a:buNone/>
              <a:defRPr sz="6400"/>
            </a:lvl5pPr>
            <a:lvl6pPr lvl="5">
              <a:spcBef>
                <a:spcPts val="0"/>
              </a:spcBef>
              <a:spcAft>
                <a:spcPts val="0"/>
              </a:spcAft>
              <a:buSzPts val="6400"/>
              <a:buNone/>
              <a:defRPr sz="6400"/>
            </a:lvl6pPr>
            <a:lvl7pPr lvl="6">
              <a:spcBef>
                <a:spcPts val="0"/>
              </a:spcBef>
              <a:spcAft>
                <a:spcPts val="0"/>
              </a:spcAft>
              <a:buSzPts val="6400"/>
              <a:buNone/>
              <a:defRPr sz="6400"/>
            </a:lvl7pPr>
            <a:lvl8pPr lvl="7">
              <a:spcBef>
                <a:spcPts val="0"/>
              </a:spcBef>
              <a:spcAft>
                <a:spcPts val="0"/>
              </a:spcAft>
              <a:buSzPts val="6400"/>
              <a:buNone/>
              <a:defRPr sz="6400"/>
            </a:lvl8pPr>
            <a:lvl9pPr lvl="8">
              <a:spcBef>
                <a:spcPts val="0"/>
              </a:spcBef>
              <a:spcAft>
                <a:spcPts val="0"/>
              </a:spcAft>
              <a:buSzPts val="6400"/>
              <a:buNone/>
              <a:defRPr sz="6400"/>
            </a:lvl9pPr>
          </a:lstStyle>
          <a:p/>
        </p:txBody>
      </p:sp>
      <p:sp>
        <p:nvSpPr>
          <p:cNvPr id="41" name="Google Shape;41;p8"/>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2" name="Shape 42"/>
        <p:cNvGrpSpPr/>
        <p:nvPr/>
      </p:nvGrpSpPr>
      <p:grpSpPr>
        <a:xfrm>
          <a:off x="0" y="0"/>
          <a:ext cx="0" cy="0"/>
          <a:chOff x="0" y="0"/>
          <a:chExt cx="0" cy="0"/>
        </a:xfrm>
      </p:grpSpPr>
      <p:sp>
        <p:nvSpPr>
          <p:cNvPr id="43" name="Google Shape;43;p9"/>
          <p:cNvSpPr/>
          <p:nvPr/>
        </p:nvSpPr>
        <p:spPr>
          <a:xfrm>
            <a:off x="6096000" y="-100"/>
            <a:ext cx="6096000" cy="6858000"/>
          </a:xfrm>
          <a:prstGeom prst="rect">
            <a:avLst/>
          </a:pr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cxnSp>
        <p:nvCxnSpPr>
          <p:cNvPr id="44" name="Google Shape;44;p9"/>
          <p:cNvCxnSpPr/>
          <p:nvPr/>
        </p:nvCxnSpPr>
        <p:spPr>
          <a:xfrm>
            <a:off x="6706233" y="5994004"/>
            <a:ext cx="721200" cy="0"/>
          </a:xfrm>
          <a:prstGeom prst="straightConnector1">
            <a:avLst/>
          </a:prstGeom>
          <a:noFill/>
          <a:ln cap="flat" cmpd="sng" w="38100">
            <a:solidFill>
              <a:schemeClr val="accent5"/>
            </a:solidFill>
            <a:prstDash val="solid"/>
            <a:round/>
            <a:headEnd len="sm" w="sm" type="none"/>
            <a:tailEnd len="sm" w="sm" type="none"/>
          </a:ln>
        </p:spPr>
      </p:cxnSp>
      <p:sp>
        <p:nvSpPr>
          <p:cNvPr id="45" name="Google Shape;45;p9"/>
          <p:cNvSpPr txBox="1"/>
          <p:nvPr>
            <p:ph type="title"/>
          </p:nvPr>
        </p:nvSpPr>
        <p:spPr>
          <a:xfrm>
            <a:off x="354000" y="1612100"/>
            <a:ext cx="5393700" cy="2008500"/>
          </a:xfrm>
          <a:prstGeom prst="rect">
            <a:avLst/>
          </a:prstGeom>
        </p:spPr>
        <p:txBody>
          <a:bodyPr anchorCtr="0" anchor="b" bIns="121900" lIns="121900" spcFirstLastPara="1" rIns="121900" wrap="square" tIns="121900">
            <a:noAutofit/>
          </a:bodyPr>
          <a:lstStyle>
            <a:lvl1pPr lvl="0" algn="ctr">
              <a:spcBef>
                <a:spcPts val="0"/>
              </a:spcBef>
              <a:spcAft>
                <a:spcPts val="0"/>
              </a:spcAft>
              <a:buSzPts val="5100"/>
              <a:buNone/>
              <a:defRPr sz="5100"/>
            </a:lvl1pPr>
            <a:lvl2pPr lvl="1" algn="ctr">
              <a:spcBef>
                <a:spcPts val="0"/>
              </a:spcBef>
              <a:spcAft>
                <a:spcPts val="0"/>
              </a:spcAft>
              <a:buSzPts val="5100"/>
              <a:buNone/>
              <a:defRPr sz="5100"/>
            </a:lvl2pPr>
            <a:lvl3pPr lvl="2" algn="ctr">
              <a:spcBef>
                <a:spcPts val="0"/>
              </a:spcBef>
              <a:spcAft>
                <a:spcPts val="0"/>
              </a:spcAft>
              <a:buSzPts val="5100"/>
              <a:buNone/>
              <a:defRPr sz="5100"/>
            </a:lvl3pPr>
            <a:lvl4pPr lvl="3" algn="ctr">
              <a:spcBef>
                <a:spcPts val="0"/>
              </a:spcBef>
              <a:spcAft>
                <a:spcPts val="0"/>
              </a:spcAft>
              <a:buSzPts val="5100"/>
              <a:buNone/>
              <a:defRPr sz="5100"/>
            </a:lvl4pPr>
            <a:lvl5pPr lvl="4" algn="ctr">
              <a:spcBef>
                <a:spcPts val="0"/>
              </a:spcBef>
              <a:spcAft>
                <a:spcPts val="0"/>
              </a:spcAft>
              <a:buSzPts val="5100"/>
              <a:buNone/>
              <a:defRPr sz="5100"/>
            </a:lvl5pPr>
            <a:lvl6pPr lvl="5" algn="ctr">
              <a:spcBef>
                <a:spcPts val="0"/>
              </a:spcBef>
              <a:spcAft>
                <a:spcPts val="0"/>
              </a:spcAft>
              <a:buSzPts val="5100"/>
              <a:buNone/>
              <a:defRPr sz="5100"/>
            </a:lvl6pPr>
            <a:lvl7pPr lvl="6" algn="ctr">
              <a:spcBef>
                <a:spcPts val="0"/>
              </a:spcBef>
              <a:spcAft>
                <a:spcPts val="0"/>
              </a:spcAft>
              <a:buSzPts val="5100"/>
              <a:buNone/>
              <a:defRPr sz="5100"/>
            </a:lvl7pPr>
            <a:lvl8pPr lvl="7" algn="ctr">
              <a:spcBef>
                <a:spcPts val="0"/>
              </a:spcBef>
              <a:spcAft>
                <a:spcPts val="0"/>
              </a:spcAft>
              <a:buSzPts val="5100"/>
              <a:buNone/>
              <a:defRPr sz="5100"/>
            </a:lvl8pPr>
            <a:lvl9pPr lvl="8" algn="ctr">
              <a:spcBef>
                <a:spcPts val="0"/>
              </a:spcBef>
              <a:spcAft>
                <a:spcPts val="0"/>
              </a:spcAft>
              <a:buSzPts val="5100"/>
              <a:buNone/>
              <a:defRPr sz="5100"/>
            </a:lvl9pPr>
          </a:lstStyle>
          <a:p/>
        </p:txBody>
      </p:sp>
      <p:sp>
        <p:nvSpPr>
          <p:cNvPr id="46" name="Google Shape;46;p9"/>
          <p:cNvSpPr txBox="1"/>
          <p:nvPr>
            <p:ph idx="1" type="subTitle"/>
          </p:nvPr>
        </p:nvSpPr>
        <p:spPr>
          <a:xfrm>
            <a:off x="354000" y="3692001"/>
            <a:ext cx="5393700" cy="1794000"/>
          </a:xfrm>
          <a:prstGeom prst="rect">
            <a:avLst/>
          </a:prstGeom>
        </p:spPr>
        <p:txBody>
          <a:bodyPr anchorCtr="0" anchor="t" bIns="121900" lIns="121900" spcFirstLastPara="1" rIns="121900" wrap="square" tIns="121900">
            <a:noAutofit/>
          </a:bodyPr>
          <a:lstStyle>
            <a:lvl1pPr lvl="0" algn="ctr">
              <a:lnSpc>
                <a:spcPct val="100000"/>
              </a:lnSpc>
              <a:spcBef>
                <a:spcPts val="0"/>
              </a:spcBef>
              <a:spcAft>
                <a:spcPts val="0"/>
              </a:spcAft>
              <a:buClr>
                <a:schemeClr val="accent5"/>
              </a:buClr>
              <a:buSzPts val="2800"/>
              <a:buNone/>
              <a:defRPr sz="2800">
                <a:solidFill>
                  <a:schemeClr val="accent5"/>
                </a:solidFill>
              </a:defRPr>
            </a:lvl1pPr>
            <a:lvl2pPr lvl="1" algn="ctr">
              <a:lnSpc>
                <a:spcPct val="100000"/>
              </a:lnSpc>
              <a:spcBef>
                <a:spcPts val="0"/>
              </a:spcBef>
              <a:spcAft>
                <a:spcPts val="0"/>
              </a:spcAft>
              <a:buClr>
                <a:schemeClr val="accent5"/>
              </a:buClr>
              <a:buSzPts val="2800"/>
              <a:buNone/>
              <a:defRPr sz="2800">
                <a:solidFill>
                  <a:schemeClr val="accent5"/>
                </a:solidFill>
              </a:defRPr>
            </a:lvl2pPr>
            <a:lvl3pPr lvl="2" algn="ctr">
              <a:lnSpc>
                <a:spcPct val="100000"/>
              </a:lnSpc>
              <a:spcBef>
                <a:spcPts val="0"/>
              </a:spcBef>
              <a:spcAft>
                <a:spcPts val="0"/>
              </a:spcAft>
              <a:buClr>
                <a:schemeClr val="accent5"/>
              </a:buClr>
              <a:buSzPts val="2800"/>
              <a:buNone/>
              <a:defRPr sz="2800">
                <a:solidFill>
                  <a:schemeClr val="accent5"/>
                </a:solidFill>
              </a:defRPr>
            </a:lvl3pPr>
            <a:lvl4pPr lvl="3" algn="ctr">
              <a:lnSpc>
                <a:spcPct val="100000"/>
              </a:lnSpc>
              <a:spcBef>
                <a:spcPts val="0"/>
              </a:spcBef>
              <a:spcAft>
                <a:spcPts val="0"/>
              </a:spcAft>
              <a:buClr>
                <a:schemeClr val="accent5"/>
              </a:buClr>
              <a:buSzPts val="2800"/>
              <a:buNone/>
              <a:defRPr sz="2800">
                <a:solidFill>
                  <a:schemeClr val="accent5"/>
                </a:solidFill>
              </a:defRPr>
            </a:lvl4pPr>
            <a:lvl5pPr lvl="4" algn="ctr">
              <a:lnSpc>
                <a:spcPct val="100000"/>
              </a:lnSpc>
              <a:spcBef>
                <a:spcPts val="0"/>
              </a:spcBef>
              <a:spcAft>
                <a:spcPts val="0"/>
              </a:spcAft>
              <a:buClr>
                <a:schemeClr val="accent5"/>
              </a:buClr>
              <a:buSzPts val="2800"/>
              <a:buNone/>
              <a:defRPr sz="2800">
                <a:solidFill>
                  <a:schemeClr val="accent5"/>
                </a:solidFill>
              </a:defRPr>
            </a:lvl5pPr>
            <a:lvl6pPr lvl="5" algn="ctr">
              <a:lnSpc>
                <a:spcPct val="100000"/>
              </a:lnSpc>
              <a:spcBef>
                <a:spcPts val="0"/>
              </a:spcBef>
              <a:spcAft>
                <a:spcPts val="0"/>
              </a:spcAft>
              <a:buClr>
                <a:schemeClr val="accent5"/>
              </a:buClr>
              <a:buSzPts val="2800"/>
              <a:buNone/>
              <a:defRPr sz="2800">
                <a:solidFill>
                  <a:schemeClr val="accent5"/>
                </a:solidFill>
              </a:defRPr>
            </a:lvl6pPr>
            <a:lvl7pPr lvl="6" algn="ctr">
              <a:lnSpc>
                <a:spcPct val="100000"/>
              </a:lnSpc>
              <a:spcBef>
                <a:spcPts val="0"/>
              </a:spcBef>
              <a:spcAft>
                <a:spcPts val="0"/>
              </a:spcAft>
              <a:buClr>
                <a:schemeClr val="accent5"/>
              </a:buClr>
              <a:buSzPts val="2800"/>
              <a:buNone/>
              <a:defRPr sz="2800">
                <a:solidFill>
                  <a:schemeClr val="accent5"/>
                </a:solidFill>
              </a:defRPr>
            </a:lvl7pPr>
            <a:lvl8pPr lvl="7" algn="ctr">
              <a:lnSpc>
                <a:spcPct val="100000"/>
              </a:lnSpc>
              <a:spcBef>
                <a:spcPts val="0"/>
              </a:spcBef>
              <a:spcAft>
                <a:spcPts val="0"/>
              </a:spcAft>
              <a:buClr>
                <a:schemeClr val="accent5"/>
              </a:buClr>
              <a:buSzPts val="2800"/>
              <a:buNone/>
              <a:defRPr sz="2800">
                <a:solidFill>
                  <a:schemeClr val="accent5"/>
                </a:solidFill>
              </a:defRPr>
            </a:lvl8pPr>
            <a:lvl9pPr lvl="8" algn="ctr">
              <a:lnSpc>
                <a:spcPct val="100000"/>
              </a:lnSpc>
              <a:spcBef>
                <a:spcPts val="0"/>
              </a:spcBef>
              <a:spcAft>
                <a:spcPts val="0"/>
              </a:spcAft>
              <a:buClr>
                <a:schemeClr val="accent5"/>
              </a:buClr>
              <a:buSzPts val="2800"/>
              <a:buNone/>
              <a:defRPr sz="2800">
                <a:solidFill>
                  <a:schemeClr val="accent5"/>
                </a:solidFill>
              </a:defRPr>
            </a:lvl9pPr>
          </a:lstStyle>
          <a:p/>
        </p:txBody>
      </p:sp>
      <p:sp>
        <p:nvSpPr>
          <p:cNvPr id="47" name="Google Shape;47;p9"/>
          <p:cNvSpPr txBox="1"/>
          <p:nvPr>
            <p:ph idx="2" type="body"/>
          </p:nvPr>
        </p:nvSpPr>
        <p:spPr>
          <a:xfrm>
            <a:off x="6586000" y="965600"/>
            <a:ext cx="5115900" cy="4926900"/>
          </a:xfrm>
          <a:prstGeom prst="rect">
            <a:avLst/>
          </a:prstGeom>
        </p:spPr>
        <p:txBody>
          <a:bodyPr anchorCtr="0" anchor="ctr" bIns="121900" lIns="121900" spcFirstLastPara="1" rIns="121900" wrap="square" tIns="121900">
            <a:noAutofit/>
          </a:bodyPr>
          <a:lstStyle>
            <a:lvl1pPr indent="-381000" lvl="0" marL="457200">
              <a:spcBef>
                <a:spcPts val="0"/>
              </a:spcBef>
              <a:spcAft>
                <a:spcPts val="0"/>
              </a:spcAft>
              <a:buSzPts val="2400"/>
              <a:buChar char="●"/>
              <a:defRPr/>
            </a:lvl1pPr>
            <a:lvl2pPr indent="-349250" lvl="1" marL="914400">
              <a:spcBef>
                <a:spcPts val="2100"/>
              </a:spcBef>
              <a:spcAft>
                <a:spcPts val="0"/>
              </a:spcAft>
              <a:buSzPts val="1900"/>
              <a:buChar char="○"/>
              <a:defRPr/>
            </a:lvl2pPr>
            <a:lvl3pPr indent="-349250" lvl="2" marL="1371600">
              <a:spcBef>
                <a:spcPts val="2100"/>
              </a:spcBef>
              <a:spcAft>
                <a:spcPts val="0"/>
              </a:spcAft>
              <a:buSzPts val="1900"/>
              <a:buChar char="■"/>
              <a:defRPr/>
            </a:lvl3pPr>
            <a:lvl4pPr indent="-349250" lvl="3" marL="1828800">
              <a:spcBef>
                <a:spcPts val="2100"/>
              </a:spcBef>
              <a:spcAft>
                <a:spcPts val="0"/>
              </a:spcAft>
              <a:buSzPts val="1900"/>
              <a:buChar char="●"/>
              <a:defRPr/>
            </a:lvl4pPr>
            <a:lvl5pPr indent="-349250" lvl="4" marL="2286000">
              <a:spcBef>
                <a:spcPts val="2100"/>
              </a:spcBef>
              <a:spcAft>
                <a:spcPts val="0"/>
              </a:spcAft>
              <a:buSzPts val="1900"/>
              <a:buChar char="○"/>
              <a:defRPr/>
            </a:lvl5pPr>
            <a:lvl6pPr indent="-349250" lvl="5" marL="2743200">
              <a:spcBef>
                <a:spcPts val="2100"/>
              </a:spcBef>
              <a:spcAft>
                <a:spcPts val="0"/>
              </a:spcAft>
              <a:buSzPts val="1900"/>
              <a:buChar char="■"/>
              <a:defRPr/>
            </a:lvl6pPr>
            <a:lvl7pPr indent="-349250" lvl="6" marL="3200400">
              <a:spcBef>
                <a:spcPts val="2100"/>
              </a:spcBef>
              <a:spcAft>
                <a:spcPts val="0"/>
              </a:spcAft>
              <a:buSzPts val="1900"/>
              <a:buChar char="●"/>
              <a:defRPr/>
            </a:lvl7pPr>
            <a:lvl8pPr indent="-349250" lvl="7" marL="3657600">
              <a:spcBef>
                <a:spcPts val="2100"/>
              </a:spcBef>
              <a:spcAft>
                <a:spcPts val="0"/>
              </a:spcAft>
              <a:buSzPts val="1900"/>
              <a:buChar char="○"/>
              <a:defRPr/>
            </a:lvl8pPr>
            <a:lvl9pPr indent="-349250" lvl="8" marL="4114800">
              <a:spcBef>
                <a:spcPts val="2100"/>
              </a:spcBef>
              <a:spcAft>
                <a:spcPts val="2100"/>
              </a:spcAft>
              <a:buSzPts val="1900"/>
              <a:buChar char="■"/>
              <a:defRPr/>
            </a:lvl9pPr>
          </a:lstStyle>
          <a:p/>
        </p:txBody>
      </p:sp>
      <p:sp>
        <p:nvSpPr>
          <p:cNvPr id="48" name="Google Shape;48;p9"/>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9" name="Shape 49"/>
        <p:cNvGrpSpPr/>
        <p:nvPr/>
      </p:nvGrpSpPr>
      <p:grpSpPr>
        <a:xfrm>
          <a:off x="0" y="0"/>
          <a:ext cx="0" cy="0"/>
          <a:chOff x="0" y="0"/>
          <a:chExt cx="0" cy="0"/>
        </a:xfrm>
      </p:grpSpPr>
      <p:sp>
        <p:nvSpPr>
          <p:cNvPr id="50" name="Google Shape;50;p10"/>
          <p:cNvSpPr txBox="1"/>
          <p:nvPr>
            <p:ph idx="1" type="body"/>
          </p:nvPr>
        </p:nvSpPr>
        <p:spPr>
          <a:xfrm>
            <a:off x="426000" y="5644967"/>
            <a:ext cx="7998300" cy="798300"/>
          </a:xfrm>
          <a:prstGeom prst="rect">
            <a:avLst/>
          </a:prstGeom>
        </p:spPr>
        <p:txBody>
          <a:bodyPr anchorCtr="0" anchor="ctr" bIns="121900" lIns="121900" spcFirstLastPara="1" rIns="121900" wrap="square" tIns="121900">
            <a:noAutofit/>
          </a:bodyPr>
          <a:lstStyle>
            <a:lvl1pPr indent="-228600" lvl="0" marL="457200">
              <a:lnSpc>
                <a:spcPct val="100000"/>
              </a:lnSpc>
              <a:spcBef>
                <a:spcPts val="0"/>
              </a:spcBef>
              <a:spcAft>
                <a:spcPts val="0"/>
              </a:spcAft>
              <a:buSzPts val="2400"/>
              <a:buFont typeface="Roboto Slab"/>
              <a:buNone/>
              <a:defRPr>
                <a:latin typeface="Roboto Slab"/>
                <a:ea typeface="Roboto Slab"/>
                <a:cs typeface="Roboto Slab"/>
                <a:sym typeface="Roboto Slab"/>
              </a:defRPr>
            </a:lvl1pPr>
          </a:lstStyle>
          <a:p/>
        </p:txBody>
      </p:sp>
      <p:sp>
        <p:nvSpPr>
          <p:cNvPr id="51" name="Google Shape;51;p10"/>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arina">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517200" y="610700"/>
            <a:ext cx="11157600" cy="914700"/>
          </a:xfrm>
          <a:prstGeom prst="rect">
            <a:avLst/>
          </a:prstGeom>
          <a:noFill/>
          <a:ln>
            <a:noFill/>
          </a:ln>
        </p:spPr>
        <p:txBody>
          <a:bodyPr anchorCtr="0" anchor="b" bIns="121900" lIns="121900" spcFirstLastPara="1" rIns="121900" wrap="square" tIns="121900">
            <a:noAutofit/>
          </a:bodyPr>
          <a:lstStyle>
            <a:lvl1pPr lvl="0">
              <a:spcBef>
                <a:spcPts val="0"/>
              </a:spcBef>
              <a:spcAft>
                <a:spcPts val="0"/>
              </a:spcAft>
              <a:buClr>
                <a:schemeClr val="dk1"/>
              </a:buClr>
              <a:buSzPts val="4000"/>
              <a:buFont typeface="Roboto Slab"/>
              <a:buNone/>
              <a:defRPr sz="4000">
                <a:solidFill>
                  <a:schemeClr val="dk1"/>
                </a:solidFill>
                <a:latin typeface="Roboto Slab"/>
                <a:ea typeface="Roboto Slab"/>
                <a:cs typeface="Roboto Slab"/>
                <a:sym typeface="Roboto Slab"/>
              </a:defRPr>
            </a:lvl1pPr>
            <a:lvl2pPr lvl="1">
              <a:spcBef>
                <a:spcPts val="0"/>
              </a:spcBef>
              <a:spcAft>
                <a:spcPts val="0"/>
              </a:spcAft>
              <a:buClr>
                <a:schemeClr val="dk1"/>
              </a:buClr>
              <a:buSzPts val="4000"/>
              <a:buFont typeface="Roboto Slab"/>
              <a:buNone/>
              <a:defRPr sz="4000">
                <a:solidFill>
                  <a:schemeClr val="dk1"/>
                </a:solidFill>
                <a:latin typeface="Roboto Slab"/>
                <a:ea typeface="Roboto Slab"/>
                <a:cs typeface="Roboto Slab"/>
                <a:sym typeface="Roboto Slab"/>
              </a:defRPr>
            </a:lvl2pPr>
            <a:lvl3pPr lvl="2">
              <a:spcBef>
                <a:spcPts val="0"/>
              </a:spcBef>
              <a:spcAft>
                <a:spcPts val="0"/>
              </a:spcAft>
              <a:buClr>
                <a:schemeClr val="dk1"/>
              </a:buClr>
              <a:buSzPts val="4000"/>
              <a:buFont typeface="Roboto Slab"/>
              <a:buNone/>
              <a:defRPr sz="4000">
                <a:solidFill>
                  <a:schemeClr val="dk1"/>
                </a:solidFill>
                <a:latin typeface="Roboto Slab"/>
                <a:ea typeface="Roboto Slab"/>
                <a:cs typeface="Roboto Slab"/>
                <a:sym typeface="Roboto Slab"/>
              </a:defRPr>
            </a:lvl3pPr>
            <a:lvl4pPr lvl="3">
              <a:spcBef>
                <a:spcPts val="0"/>
              </a:spcBef>
              <a:spcAft>
                <a:spcPts val="0"/>
              </a:spcAft>
              <a:buClr>
                <a:schemeClr val="dk1"/>
              </a:buClr>
              <a:buSzPts val="4000"/>
              <a:buFont typeface="Roboto Slab"/>
              <a:buNone/>
              <a:defRPr sz="4000">
                <a:solidFill>
                  <a:schemeClr val="dk1"/>
                </a:solidFill>
                <a:latin typeface="Roboto Slab"/>
                <a:ea typeface="Roboto Slab"/>
                <a:cs typeface="Roboto Slab"/>
                <a:sym typeface="Roboto Slab"/>
              </a:defRPr>
            </a:lvl4pPr>
            <a:lvl5pPr lvl="4">
              <a:spcBef>
                <a:spcPts val="0"/>
              </a:spcBef>
              <a:spcAft>
                <a:spcPts val="0"/>
              </a:spcAft>
              <a:buClr>
                <a:schemeClr val="dk1"/>
              </a:buClr>
              <a:buSzPts val="4000"/>
              <a:buFont typeface="Roboto Slab"/>
              <a:buNone/>
              <a:defRPr sz="4000">
                <a:solidFill>
                  <a:schemeClr val="dk1"/>
                </a:solidFill>
                <a:latin typeface="Roboto Slab"/>
                <a:ea typeface="Roboto Slab"/>
                <a:cs typeface="Roboto Slab"/>
                <a:sym typeface="Roboto Slab"/>
              </a:defRPr>
            </a:lvl5pPr>
            <a:lvl6pPr lvl="5">
              <a:spcBef>
                <a:spcPts val="0"/>
              </a:spcBef>
              <a:spcAft>
                <a:spcPts val="0"/>
              </a:spcAft>
              <a:buClr>
                <a:schemeClr val="dk1"/>
              </a:buClr>
              <a:buSzPts val="4000"/>
              <a:buFont typeface="Roboto Slab"/>
              <a:buNone/>
              <a:defRPr sz="4000">
                <a:solidFill>
                  <a:schemeClr val="dk1"/>
                </a:solidFill>
                <a:latin typeface="Roboto Slab"/>
                <a:ea typeface="Roboto Slab"/>
                <a:cs typeface="Roboto Slab"/>
                <a:sym typeface="Roboto Slab"/>
              </a:defRPr>
            </a:lvl6pPr>
            <a:lvl7pPr lvl="6">
              <a:spcBef>
                <a:spcPts val="0"/>
              </a:spcBef>
              <a:spcAft>
                <a:spcPts val="0"/>
              </a:spcAft>
              <a:buClr>
                <a:schemeClr val="dk1"/>
              </a:buClr>
              <a:buSzPts val="4000"/>
              <a:buFont typeface="Roboto Slab"/>
              <a:buNone/>
              <a:defRPr sz="4000">
                <a:solidFill>
                  <a:schemeClr val="dk1"/>
                </a:solidFill>
                <a:latin typeface="Roboto Slab"/>
                <a:ea typeface="Roboto Slab"/>
                <a:cs typeface="Roboto Slab"/>
                <a:sym typeface="Roboto Slab"/>
              </a:defRPr>
            </a:lvl7pPr>
            <a:lvl8pPr lvl="7">
              <a:spcBef>
                <a:spcPts val="0"/>
              </a:spcBef>
              <a:spcAft>
                <a:spcPts val="0"/>
              </a:spcAft>
              <a:buClr>
                <a:schemeClr val="dk1"/>
              </a:buClr>
              <a:buSzPts val="4000"/>
              <a:buFont typeface="Roboto Slab"/>
              <a:buNone/>
              <a:defRPr sz="4000">
                <a:solidFill>
                  <a:schemeClr val="dk1"/>
                </a:solidFill>
                <a:latin typeface="Roboto Slab"/>
                <a:ea typeface="Roboto Slab"/>
                <a:cs typeface="Roboto Slab"/>
                <a:sym typeface="Roboto Slab"/>
              </a:defRPr>
            </a:lvl8pPr>
            <a:lvl9pPr lvl="8">
              <a:spcBef>
                <a:spcPts val="0"/>
              </a:spcBef>
              <a:spcAft>
                <a:spcPts val="0"/>
              </a:spcAft>
              <a:buClr>
                <a:schemeClr val="dk1"/>
              </a:buClr>
              <a:buSzPts val="4000"/>
              <a:buFont typeface="Roboto Slab"/>
              <a:buNone/>
              <a:defRPr sz="4000">
                <a:solidFill>
                  <a:schemeClr val="dk1"/>
                </a:solidFill>
                <a:latin typeface="Roboto Slab"/>
                <a:ea typeface="Roboto Slab"/>
                <a:cs typeface="Roboto Slab"/>
                <a:sym typeface="Roboto Slab"/>
              </a:defRPr>
            </a:lvl9pPr>
          </a:lstStyle>
          <a:p/>
        </p:txBody>
      </p:sp>
      <p:sp>
        <p:nvSpPr>
          <p:cNvPr id="7" name="Google Shape;7;p1"/>
          <p:cNvSpPr txBox="1"/>
          <p:nvPr>
            <p:ph idx="1" type="body"/>
          </p:nvPr>
        </p:nvSpPr>
        <p:spPr>
          <a:xfrm>
            <a:off x="517200" y="1986432"/>
            <a:ext cx="11157600" cy="4105200"/>
          </a:xfrm>
          <a:prstGeom prst="rect">
            <a:avLst/>
          </a:prstGeom>
          <a:noFill/>
          <a:ln>
            <a:noFill/>
          </a:ln>
        </p:spPr>
        <p:txBody>
          <a:bodyPr anchorCtr="0" anchor="t" bIns="121900" lIns="121900" spcFirstLastPara="1" rIns="121900" wrap="square" tIns="121900">
            <a:noAutofit/>
          </a:bodyPr>
          <a:lstStyle>
            <a:lvl1pPr indent="-381000" lvl="0" marL="457200">
              <a:lnSpc>
                <a:spcPct val="115000"/>
              </a:lnSpc>
              <a:spcBef>
                <a:spcPts val="0"/>
              </a:spcBef>
              <a:spcAft>
                <a:spcPts val="0"/>
              </a:spcAft>
              <a:buClr>
                <a:schemeClr val="dk1"/>
              </a:buClr>
              <a:buSzPts val="2400"/>
              <a:buFont typeface="Roboto"/>
              <a:buChar char="●"/>
              <a:defRPr sz="2400">
                <a:solidFill>
                  <a:schemeClr val="dk1"/>
                </a:solidFill>
                <a:latin typeface="Roboto"/>
                <a:ea typeface="Roboto"/>
                <a:cs typeface="Roboto"/>
                <a:sym typeface="Roboto"/>
              </a:defRPr>
            </a:lvl1pPr>
            <a:lvl2pPr indent="-349250" lvl="1" marL="914400">
              <a:lnSpc>
                <a:spcPct val="115000"/>
              </a:lnSpc>
              <a:spcBef>
                <a:spcPts val="2100"/>
              </a:spcBef>
              <a:spcAft>
                <a:spcPts val="0"/>
              </a:spcAft>
              <a:buClr>
                <a:schemeClr val="dk1"/>
              </a:buClr>
              <a:buSzPts val="1900"/>
              <a:buFont typeface="Roboto"/>
              <a:buChar char="○"/>
              <a:defRPr sz="1900">
                <a:solidFill>
                  <a:schemeClr val="dk1"/>
                </a:solidFill>
                <a:latin typeface="Roboto"/>
                <a:ea typeface="Roboto"/>
                <a:cs typeface="Roboto"/>
                <a:sym typeface="Roboto"/>
              </a:defRPr>
            </a:lvl2pPr>
            <a:lvl3pPr indent="-349250" lvl="2" marL="1371600">
              <a:lnSpc>
                <a:spcPct val="115000"/>
              </a:lnSpc>
              <a:spcBef>
                <a:spcPts val="2100"/>
              </a:spcBef>
              <a:spcAft>
                <a:spcPts val="0"/>
              </a:spcAft>
              <a:buClr>
                <a:schemeClr val="dk1"/>
              </a:buClr>
              <a:buSzPts val="1900"/>
              <a:buFont typeface="Roboto"/>
              <a:buChar char="■"/>
              <a:defRPr sz="1900">
                <a:solidFill>
                  <a:schemeClr val="dk1"/>
                </a:solidFill>
                <a:latin typeface="Roboto"/>
                <a:ea typeface="Roboto"/>
                <a:cs typeface="Roboto"/>
                <a:sym typeface="Roboto"/>
              </a:defRPr>
            </a:lvl3pPr>
            <a:lvl4pPr indent="-349250" lvl="3" marL="1828800">
              <a:lnSpc>
                <a:spcPct val="115000"/>
              </a:lnSpc>
              <a:spcBef>
                <a:spcPts val="2100"/>
              </a:spcBef>
              <a:spcAft>
                <a:spcPts val="0"/>
              </a:spcAft>
              <a:buClr>
                <a:schemeClr val="dk1"/>
              </a:buClr>
              <a:buSzPts val="1900"/>
              <a:buFont typeface="Roboto"/>
              <a:buChar char="●"/>
              <a:defRPr sz="1900">
                <a:solidFill>
                  <a:schemeClr val="dk1"/>
                </a:solidFill>
                <a:latin typeface="Roboto"/>
                <a:ea typeface="Roboto"/>
                <a:cs typeface="Roboto"/>
                <a:sym typeface="Roboto"/>
              </a:defRPr>
            </a:lvl4pPr>
            <a:lvl5pPr indent="-349250" lvl="4" marL="2286000">
              <a:lnSpc>
                <a:spcPct val="115000"/>
              </a:lnSpc>
              <a:spcBef>
                <a:spcPts val="2100"/>
              </a:spcBef>
              <a:spcAft>
                <a:spcPts val="0"/>
              </a:spcAft>
              <a:buClr>
                <a:schemeClr val="dk1"/>
              </a:buClr>
              <a:buSzPts val="1900"/>
              <a:buFont typeface="Roboto"/>
              <a:buChar char="○"/>
              <a:defRPr sz="1900">
                <a:solidFill>
                  <a:schemeClr val="dk1"/>
                </a:solidFill>
                <a:latin typeface="Roboto"/>
                <a:ea typeface="Roboto"/>
                <a:cs typeface="Roboto"/>
                <a:sym typeface="Roboto"/>
              </a:defRPr>
            </a:lvl5pPr>
            <a:lvl6pPr indent="-349250" lvl="5" marL="2743200">
              <a:lnSpc>
                <a:spcPct val="115000"/>
              </a:lnSpc>
              <a:spcBef>
                <a:spcPts val="2100"/>
              </a:spcBef>
              <a:spcAft>
                <a:spcPts val="0"/>
              </a:spcAft>
              <a:buClr>
                <a:schemeClr val="dk1"/>
              </a:buClr>
              <a:buSzPts val="1900"/>
              <a:buFont typeface="Roboto"/>
              <a:buChar char="■"/>
              <a:defRPr sz="1900">
                <a:solidFill>
                  <a:schemeClr val="dk1"/>
                </a:solidFill>
                <a:latin typeface="Roboto"/>
                <a:ea typeface="Roboto"/>
                <a:cs typeface="Roboto"/>
                <a:sym typeface="Roboto"/>
              </a:defRPr>
            </a:lvl6pPr>
            <a:lvl7pPr indent="-349250" lvl="6" marL="3200400">
              <a:lnSpc>
                <a:spcPct val="115000"/>
              </a:lnSpc>
              <a:spcBef>
                <a:spcPts val="2100"/>
              </a:spcBef>
              <a:spcAft>
                <a:spcPts val="0"/>
              </a:spcAft>
              <a:buClr>
                <a:schemeClr val="dk1"/>
              </a:buClr>
              <a:buSzPts val="1900"/>
              <a:buFont typeface="Roboto"/>
              <a:buChar char="●"/>
              <a:defRPr sz="1900">
                <a:solidFill>
                  <a:schemeClr val="dk1"/>
                </a:solidFill>
                <a:latin typeface="Roboto"/>
                <a:ea typeface="Roboto"/>
                <a:cs typeface="Roboto"/>
                <a:sym typeface="Roboto"/>
              </a:defRPr>
            </a:lvl7pPr>
            <a:lvl8pPr indent="-349250" lvl="7" marL="3657600">
              <a:lnSpc>
                <a:spcPct val="115000"/>
              </a:lnSpc>
              <a:spcBef>
                <a:spcPts val="2100"/>
              </a:spcBef>
              <a:spcAft>
                <a:spcPts val="0"/>
              </a:spcAft>
              <a:buClr>
                <a:schemeClr val="dk1"/>
              </a:buClr>
              <a:buSzPts val="1900"/>
              <a:buFont typeface="Roboto"/>
              <a:buChar char="○"/>
              <a:defRPr sz="1900">
                <a:solidFill>
                  <a:schemeClr val="dk1"/>
                </a:solidFill>
                <a:latin typeface="Roboto"/>
                <a:ea typeface="Roboto"/>
                <a:cs typeface="Roboto"/>
                <a:sym typeface="Roboto"/>
              </a:defRPr>
            </a:lvl8pPr>
            <a:lvl9pPr indent="-349250" lvl="8" marL="4114800">
              <a:lnSpc>
                <a:spcPct val="115000"/>
              </a:lnSpc>
              <a:spcBef>
                <a:spcPts val="2100"/>
              </a:spcBef>
              <a:spcAft>
                <a:spcPts val="2100"/>
              </a:spcAft>
              <a:buClr>
                <a:schemeClr val="dk1"/>
              </a:buClr>
              <a:buSzPts val="1900"/>
              <a:buFont typeface="Roboto"/>
              <a:buChar char="■"/>
              <a:defRPr sz="1900">
                <a:solidFill>
                  <a:schemeClr val="dk1"/>
                </a:solidFill>
                <a:latin typeface="Roboto"/>
                <a:ea typeface="Roboto"/>
                <a:cs typeface="Roboto"/>
                <a:sym typeface="Roboto"/>
              </a:defRPr>
            </a:lvl9pPr>
          </a:lstStyle>
          <a:p/>
        </p:txBody>
      </p:sp>
      <p:sp>
        <p:nvSpPr>
          <p:cNvPr id="8" name="Google Shape;8;p1"/>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lvl="0" algn="r">
              <a:buNone/>
              <a:defRPr sz="1300">
                <a:solidFill>
                  <a:schemeClr val="dk1"/>
                </a:solidFill>
                <a:latin typeface="Roboto"/>
                <a:ea typeface="Roboto"/>
                <a:cs typeface="Roboto"/>
                <a:sym typeface="Roboto"/>
              </a:defRPr>
            </a:lvl1pPr>
            <a:lvl2pPr lvl="1" algn="r">
              <a:buNone/>
              <a:defRPr sz="1300">
                <a:solidFill>
                  <a:schemeClr val="dk1"/>
                </a:solidFill>
                <a:latin typeface="Roboto"/>
                <a:ea typeface="Roboto"/>
                <a:cs typeface="Roboto"/>
                <a:sym typeface="Roboto"/>
              </a:defRPr>
            </a:lvl2pPr>
            <a:lvl3pPr lvl="2" algn="r">
              <a:buNone/>
              <a:defRPr sz="1300">
                <a:solidFill>
                  <a:schemeClr val="dk1"/>
                </a:solidFill>
                <a:latin typeface="Roboto"/>
                <a:ea typeface="Roboto"/>
                <a:cs typeface="Roboto"/>
                <a:sym typeface="Roboto"/>
              </a:defRPr>
            </a:lvl3pPr>
            <a:lvl4pPr lvl="3" algn="r">
              <a:buNone/>
              <a:defRPr sz="1300">
                <a:solidFill>
                  <a:schemeClr val="dk1"/>
                </a:solidFill>
                <a:latin typeface="Roboto"/>
                <a:ea typeface="Roboto"/>
                <a:cs typeface="Roboto"/>
                <a:sym typeface="Roboto"/>
              </a:defRPr>
            </a:lvl4pPr>
            <a:lvl5pPr lvl="4" algn="r">
              <a:buNone/>
              <a:defRPr sz="1300">
                <a:solidFill>
                  <a:schemeClr val="dk1"/>
                </a:solidFill>
                <a:latin typeface="Roboto"/>
                <a:ea typeface="Roboto"/>
                <a:cs typeface="Roboto"/>
                <a:sym typeface="Roboto"/>
              </a:defRPr>
            </a:lvl5pPr>
            <a:lvl6pPr lvl="5" algn="r">
              <a:buNone/>
              <a:defRPr sz="1300">
                <a:solidFill>
                  <a:schemeClr val="dk1"/>
                </a:solidFill>
                <a:latin typeface="Roboto"/>
                <a:ea typeface="Roboto"/>
                <a:cs typeface="Roboto"/>
                <a:sym typeface="Roboto"/>
              </a:defRPr>
            </a:lvl6pPr>
            <a:lvl7pPr lvl="6" algn="r">
              <a:buNone/>
              <a:defRPr sz="1300">
                <a:solidFill>
                  <a:schemeClr val="dk1"/>
                </a:solidFill>
                <a:latin typeface="Roboto"/>
                <a:ea typeface="Roboto"/>
                <a:cs typeface="Roboto"/>
                <a:sym typeface="Roboto"/>
              </a:defRPr>
            </a:lvl7pPr>
            <a:lvl8pPr lvl="7" algn="r">
              <a:buNone/>
              <a:defRPr sz="1300">
                <a:solidFill>
                  <a:schemeClr val="dk1"/>
                </a:solidFill>
                <a:latin typeface="Roboto"/>
                <a:ea typeface="Roboto"/>
                <a:cs typeface="Roboto"/>
                <a:sym typeface="Roboto"/>
              </a:defRPr>
            </a:lvl8pPr>
            <a:lvl9pPr lvl="8" algn="r">
              <a:buNone/>
              <a:defRPr sz="1300">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5.png"/><Relationship Id="rId4" Type="http://schemas.openxmlformats.org/officeDocument/2006/relationships/image" Target="../media/image1.jpg"/><Relationship Id="rId5" Type="http://schemas.openxmlformats.org/officeDocument/2006/relationships/image" Target="../media/image1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1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17.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13.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image" Target="../media/image2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hyperlink" Target="https://sdmay21-01.sd.ece.iastate.edu/" TargetMode="External"/><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 Id="rId3" Type="http://schemas.openxmlformats.org/officeDocument/2006/relationships/image" Target="../media/image6.png"/><Relationship Id="rId4" Type="http://schemas.openxmlformats.org/officeDocument/2006/relationships/image" Target="../media/image19.png"/><Relationship Id="rId5" Type="http://schemas.openxmlformats.org/officeDocument/2006/relationships/image" Target="../media/image2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2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 Id="rId3" Type="http://schemas.openxmlformats.org/officeDocument/2006/relationships/image" Target="../media/image2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 Id="rId3" Type="http://schemas.openxmlformats.org/officeDocument/2006/relationships/image" Target="../media/image2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 Id="rId3" Type="http://schemas.openxmlformats.org/officeDocument/2006/relationships/image" Target="../media/image2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 Id="rId3" Type="http://schemas.openxmlformats.org/officeDocument/2006/relationships/image" Target="../media/image2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 Id="rId3" Type="http://schemas.openxmlformats.org/officeDocument/2006/relationships/image" Target="../media/image2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7.xml"/><Relationship Id="rId3" Type="http://schemas.openxmlformats.org/officeDocument/2006/relationships/image" Target="../media/image2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8.xml"/><Relationship Id="rId3" Type="http://schemas.openxmlformats.org/officeDocument/2006/relationships/image" Target="../media/image2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9.xml"/><Relationship Id="rId3" Type="http://schemas.openxmlformats.org/officeDocument/2006/relationships/image" Target="../media/image2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10.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0.xml"/><Relationship Id="rId3" Type="http://schemas.openxmlformats.org/officeDocument/2006/relationships/image" Target="../media/image2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2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14"/>
          <p:cNvSpPr txBox="1"/>
          <p:nvPr>
            <p:ph type="ctrTitle"/>
          </p:nvPr>
        </p:nvSpPr>
        <p:spPr>
          <a:xfrm>
            <a:off x="2240402" y="1836009"/>
            <a:ext cx="7711200" cy="19431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6000"/>
              <a:buFont typeface="Calibri"/>
              <a:buNone/>
            </a:pPr>
            <a:r>
              <a:rPr lang="en-US" sz="6500"/>
              <a:t>Interactive Secure Headset</a:t>
            </a:r>
            <a:endParaRPr sz="6500"/>
          </a:p>
        </p:txBody>
      </p:sp>
      <p:sp>
        <p:nvSpPr>
          <p:cNvPr id="70" name="Google Shape;70;p14"/>
          <p:cNvSpPr txBox="1"/>
          <p:nvPr/>
        </p:nvSpPr>
        <p:spPr>
          <a:xfrm>
            <a:off x="2543875" y="3877975"/>
            <a:ext cx="7339800" cy="1187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2600">
                <a:solidFill>
                  <a:srgbClr val="999999"/>
                </a:solidFill>
                <a:latin typeface="Roboto"/>
                <a:ea typeface="Roboto"/>
                <a:cs typeface="Roboto"/>
                <a:sym typeface="Roboto"/>
              </a:rPr>
              <a:t>Rob Barton, Morgan Ambourn, Nathan Andersen, </a:t>
            </a:r>
            <a:r>
              <a:rPr lang="en-US" sz="2600">
                <a:solidFill>
                  <a:srgbClr val="999999"/>
                </a:solidFill>
                <a:latin typeface="Roboto"/>
                <a:ea typeface="Roboto"/>
                <a:cs typeface="Roboto"/>
                <a:sym typeface="Roboto"/>
              </a:rPr>
              <a:t>Zach Johnson, Asa Pauls,</a:t>
            </a:r>
            <a:r>
              <a:rPr lang="en-US" sz="2600">
                <a:solidFill>
                  <a:srgbClr val="999999"/>
                </a:solidFill>
                <a:latin typeface="Roboto"/>
                <a:ea typeface="Roboto"/>
                <a:cs typeface="Roboto"/>
                <a:sym typeface="Roboto"/>
              </a:rPr>
              <a:t> Ehren Fox</a:t>
            </a:r>
            <a:endParaRPr sz="2600">
              <a:solidFill>
                <a:srgbClr val="999999"/>
              </a:solidFill>
              <a:latin typeface="Roboto"/>
              <a:ea typeface="Roboto"/>
              <a:cs typeface="Roboto"/>
              <a:sym typeface="Robot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3"/>
          <p:cNvSpPr txBox="1"/>
          <p:nvPr>
            <p:ph type="title"/>
          </p:nvPr>
        </p:nvSpPr>
        <p:spPr>
          <a:xfrm>
            <a:off x="905175" y="499925"/>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lang="en-US"/>
              <a:t>Requirements (Technical/Other)</a:t>
            </a:r>
            <a:endParaRPr/>
          </a:p>
        </p:txBody>
      </p:sp>
      <p:sp>
        <p:nvSpPr>
          <p:cNvPr id="131" name="Google Shape;131;p23"/>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p>
            <a:pPr indent="-355600" lvl="0" marL="457200" rtl="0" algn="l">
              <a:lnSpc>
                <a:spcPct val="90000"/>
              </a:lnSpc>
              <a:spcBef>
                <a:spcPts val="1000"/>
              </a:spcBef>
              <a:spcAft>
                <a:spcPts val="0"/>
              </a:spcAft>
              <a:buSzPts val="2000"/>
              <a:buChar char="●"/>
            </a:pPr>
            <a:r>
              <a:rPr lang="en-US" sz="2600"/>
              <a:t>The device must be sized so that it is comfortable to wear</a:t>
            </a:r>
            <a:endParaRPr sz="2600"/>
          </a:p>
          <a:p>
            <a:pPr indent="-355600" lvl="0" marL="457200" rtl="0" algn="l">
              <a:spcBef>
                <a:spcPts val="0"/>
              </a:spcBef>
              <a:spcAft>
                <a:spcPts val="0"/>
              </a:spcAft>
              <a:buSzPts val="2000"/>
              <a:buChar char="●"/>
            </a:pPr>
            <a:r>
              <a:rPr lang="en-US" sz="2600"/>
              <a:t>Complies with Question and Test Interoperability (QTI) standards</a:t>
            </a:r>
            <a:endParaRPr sz="26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24"/>
          <p:cNvSpPr txBox="1"/>
          <p:nvPr>
            <p:ph type="title"/>
          </p:nvPr>
        </p:nvSpPr>
        <p:spPr>
          <a:xfrm>
            <a:off x="838200" y="365125"/>
            <a:ext cx="105156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Project Plan: Market Research</a:t>
            </a:r>
            <a:endParaRPr/>
          </a:p>
        </p:txBody>
      </p:sp>
      <p:sp>
        <p:nvSpPr>
          <p:cNvPr id="137" name="Google Shape;137;p24"/>
          <p:cNvSpPr txBox="1"/>
          <p:nvPr>
            <p:ph idx="1" type="body"/>
          </p:nvPr>
        </p:nvSpPr>
        <p:spPr>
          <a:xfrm>
            <a:off x="838200" y="1690825"/>
            <a:ext cx="7164300" cy="4485900"/>
          </a:xfrm>
          <a:prstGeom prst="rect">
            <a:avLst/>
          </a:prstGeom>
        </p:spPr>
        <p:txBody>
          <a:bodyPr anchorCtr="0" anchor="t" bIns="45700" lIns="91425" spcFirstLastPara="1" rIns="91425" wrap="square" tIns="45700">
            <a:noAutofit/>
          </a:bodyPr>
          <a:lstStyle/>
          <a:p>
            <a:pPr indent="-342900" lvl="0" marL="457200" rtl="0" algn="l">
              <a:spcBef>
                <a:spcPts val="1000"/>
              </a:spcBef>
              <a:spcAft>
                <a:spcPts val="0"/>
              </a:spcAft>
              <a:buSzPts val="1800"/>
              <a:buChar char="●"/>
            </a:pPr>
            <a:r>
              <a:rPr lang="en-US"/>
              <a:t>ProctorU</a:t>
            </a:r>
            <a:endParaRPr/>
          </a:p>
          <a:p>
            <a:pPr indent="-374650" lvl="1" marL="914400" rtl="0" algn="l">
              <a:spcBef>
                <a:spcPts val="0"/>
              </a:spcBef>
              <a:spcAft>
                <a:spcPts val="0"/>
              </a:spcAft>
              <a:buSzPts val="2300"/>
              <a:buChar char="○"/>
            </a:pPr>
            <a:r>
              <a:rPr lang="en-US" sz="2400"/>
              <a:t>Popular online proctoring service</a:t>
            </a:r>
            <a:endParaRPr sz="2400"/>
          </a:p>
          <a:p>
            <a:pPr indent="-374650" lvl="1" marL="914400" rtl="0" algn="l">
              <a:spcBef>
                <a:spcPts val="0"/>
              </a:spcBef>
              <a:spcAft>
                <a:spcPts val="0"/>
              </a:spcAft>
              <a:buSzPts val="2300"/>
              <a:buChar char="○"/>
            </a:pPr>
            <a:r>
              <a:rPr lang="en-US" sz="2400"/>
              <a:t>Lockdown  browser, live monitor</a:t>
            </a:r>
            <a:endParaRPr sz="2400"/>
          </a:p>
          <a:p>
            <a:pPr indent="-374650" lvl="1" marL="914400" rtl="0" algn="l">
              <a:spcBef>
                <a:spcPts val="0"/>
              </a:spcBef>
              <a:spcAft>
                <a:spcPts val="0"/>
              </a:spcAft>
              <a:buSzPts val="2300"/>
              <a:buChar char="○"/>
            </a:pPr>
            <a:r>
              <a:rPr lang="en-US" sz="2400"/>
              <a:t>Students still cheat</a:t>
            </a:r>
            <a:endParaRPr sz="2400"/>
          </a:p>
          <a:p>
            <a:pPr indent="-342900" lvl="0" marL="457200" rtl="0" algn="l">
              <a:spcBef>
                <a:spcPts val="0"/>
              </a:spcBef>
              <a:spcAft>
                <a:spcPts val="0"/>
              </a:spcAft>
              <a:buSzPts val="1800"/>
              <a:buChar char="●"/>
            </a:pPr>
            <a:r>
              <a:rPr lang="en-US"/>
              <a:t>VR Headsets</a:t>
            </a:r>
            <a:endParaRPr/>
          </a:p>
          <a:p>
            <a:pPr indent="-374650" lvl="1" marL="914400" rtl="0" algn="l">
              <a:spcBef>
                <a:spcPts val="0"/>
              </a:spcBef>
              <a:spcAft>
                <a:spcPts val="0"/>
              </a:spcAft>
              <a:buSzPts val="2300"/>
              <a:buChar char="○"/>
            </a:pPr>
            <a:r>
              <a:rPr lang="en-US" sz="2400"/>
              <a:t>HTC Vive, Oculus Rift (top of the line)</a:t>
            </a:r>
            <a:endParaRPr sz="2400"/>
          </a:p>
          <a:p>
            <a:pPr indent="-374650" lvl="1" marL="914400" rtl="0" algn="l">
              <a:spcBef>
                <a:spcPts val="0"/>
              </a:spcBef>
              <a:spcAft>
                <a:spcPts val="0"/>
              </a:spcAft>
              <a:buSzPts val="2300"/>
              <a:buChar char="○"/>
            </a:pPr>
            <a:r>
              <a:rPr lang="en-US" sz="2400"/>
              <a:t>Google Cardboard (bottom of the line)</a:t>
            </a:r>
            <a:endParaRPr sz="2400"/>
          </a:p>
          <a:p>
            <a:pPr indent="0" lvl="0" marL="0" rtl="0" algn="l">
              <a:spcBef>
                <a:spcPts val="2100"/>
              </a:spcBef>
              <a:spcAft>
                <a:spcPts val="2100"/>
              </a:spcAft>
              <a:buNone/>
            </a:pPr>
            <a:r>
              <a:t/>
            </a:r>
            <a:endParaRPr sz="2400"/>
          </a:p>
        </p:txBody>
      </p:sp>
      <p:pic>
        <p:nvPicPr>
          <p:cNvPr id="138" name="Google Shape;138;p24"/>
          <p:cNvPicPr preferRelativeResize="0"/>
          <p:nvPr/>
        </p:nvPicPr>
        <p:blipFill>
          <a:blip r:embed="rId3">
            <a:alphaModFix/>
          </a:blip>
          <a:stretch>
            <a:fillRect/>
          </a:stretch>
        </p:blipFill>
        <p:spPr>
          <a:xfrm>
            <a:off x="9431225" y="365123"/>
            <a:ext cx="1922575" cy="1618825"/>
          </a:xfrm>
          <a:prstGeom prst="rect">
            <a:avLst/>
          </a:prstGeom>
          <a:noFill/>
          <a:ln>
            <a:noFill/>
          </a:ln>
        </p:spPr>
      </p:pic>
      <p:pic>
        <p:nvPicPr>
          <p:cNvPr id="139" name="Google Shape;139;p24"/>
          <p:cNvPicPr preferRelativeResize="0"/>
          <p:nvPr/>
        </p:nvPicPr>
        <p:blipFill rotWithShape="1">
          <a:blip r:embed="rId4">
            <a:alphaModFix/>
          </a:blip>
          <a:srcRect b="0" l="11833" r="10623" t="4085"/>
          <a:stretch/>
        </p:blipFill>
        <p:spPr>
          <a:xfrm>
            <a:off x="2577975" y="4557850"/>
            <a:ext cx="2490701" cy="1730475"/>
          </a:xfrm>
          <a:prstGeom prst="rect">
            <a:avLst/>
          </a:prstGeom>
          <a:noFill/>
          <a:ln>
            <a:noFill/>
          </a:ln>
        </p:spPr>
      </p:pic>
      <p:pic>
        <p:nvPicPr>
          <p:cNvPr id="140" name="Google Shape;140;p24"/>
          <p:cNvPicPr preferRelativeResize="0"/>
          <p:nvPr/>
        </p:nvPicPr>
        <p:blipFill rotWithShape="1">
          <a:blip r:embed="rId5">
            <a:alphaModFix/>
          </a:blip>
          <a:srcRect b="8705" l="7752" r="7616" t="9393"/>
          <a:stretch/>
        </p:blipFill>
        <p:spPr>
          <a:xfrm>
            <a:off x="8002400" y="3058250"/>
            <a:ext cx="3668900" cy="311857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lang="en-US"/>
              <a:t>Project Plan: Tasks</a:t>
            </a:r>
            <a:endParaRPr/>
          </a:p>
        </p:txBody>
      </p:sp>
      <p:sp>
        <p:nvSpPr>
          <p:cNvPr id="146" name="Google Shape;146;p25"/>
          <p:cNvSpPr txBox="1"/>
          <p:nvPr>
            <p:ph idx="1" type="body"/>
          </p:nvPr>
        </p:nvSpPr>
        <p:spPr>
          <a:xfrm>
            <a:off x="838200" y="1690700"/>
            <a:ext cx="4395000" cy="4788600"/>
          </a:xfrm>
          <a:prstGeom prst="rect">
            <a:avLst/>
          </a:prstGeom>
          <a:noFill/>
          <a:ln>
            <a:noFill/>
          </a:ln>
        </p:spPr>
        <p:txBody>
          <a:bodyPr anchorCtr="0" anchor="t" bIns="45700" lIns="91425" spcFirstLastPara="1" rIns="91425" wrap="square" tIns="45700">
            <a:noAutofit/>
          </a:bodyPr>
          <a:lstStyle/>
          <a:p>
            <a:pPr indent="0" lvl="0" marL="177800" rtl="0" algn="l">
              <a:lnSpc>
                <a:spcPct val="90000"/>
              </a:lnSpc>
              <a:spcBef>
                <a:spcPts val="1000"/>
              </a:spcBef>
              <a:spcAft>
                <a:spcPts val="0"/>
              </a:spcAft>
              <a:buClr>
                <a:schemeClr val="dk1"/>
              </a:buClr>
              <a:buSzPts val="2800"/>
              <a:buNone/>
            </a:pPr>
            <a:r>
              <a:rPr b="1" lang="en-US" sz="2600"/>
              <a:t>Hardware:</a:t>
            </a:r>
            <a:endParaRPr b="1" sz="2600"/>
          </a:p>
          <a:p>
            <a:pPr indent="-355600" lvl="0" marL="457200" rtl="0" algn="l">
              <a:lnSpc>
                <a:spcPct val="90000"/>
              </a:lnSpc>
              <a:spcBef>
                <a:spcPts val="2100"/>
              </a:spcBef>
              <a:spcAft>
                <a:spcPts val="0"/>
              </a:spcAft>
              <a:buSzPts val="2000"/>
              <a:buChar char="●"/>
            </a:pPr>
            <a:r>
              <a:rPr lang="en-US" sz="2600"/>
              <a:t>Power Source</a:t>
            </a:r>
            <a:endParaRPr sz="2600"/>
          </a:p>
          <a:p>
            <a:pPr indent="-355600" lvl="0" marL="457200" rtl="0" algn="l">
              <a:lnSpc>
                <a:spcPct val="90000"/>
              </a:lnSpc>
              <a:spcBef>
                <a:spcPts val="0"/>
              </a:spcBef>
              <a:spcAft>
                <a:spcPts val="0"/>
              </a:spcAft>
              <a:buSzPts val="2000"/>
              <a:buChar char="●"/>
            </a:pPr>
            <a:r>
              <a:rPr lang="en-US" sz="2600"/>
              <a:t>Wifi Connection</a:t>
            </a:r>
            <a:endParaRPr sz="2600"/>
          </a:p>
          <a:p>
            <a:pPr indent="-355600" lvl="0" marL="457200" rtl="0" algn="l">
              <a:lnSpc>
                <a:spcPct val="90000"/>
              </a:lnSpc>
              <a:spcBef>
                <a:spcPts val="0"/>
              </a:spcBef>
              <a:spcAft>
                <a:spcPts val="0"/>
              </a:spcAft>
              <a:buSzPts val="2000"/>
              <a:buChar char="●"/>
            </a:pPr>
            <a:r>
              <a:rPr lang="en-US" sz="2600"/>
              <a:t>Secure Data Transfer</a:t>
            </a:r>
            <a:endParaRPr sz="2600"/>
          </a:p>
          <a:p>
            <a:pPr indent="-355600" lvl="0" marL="457200" rtl="0" algn="l">
              <a:lnSpc>
                <a:spcPct val="90000"/>
              </a:lnSpc>
              <a:spcBef>
                <a:spcPts val="0"/>
              </a:spcBef>
              <a:spcAft>
                <a:spcPts val="0"/>
              </a:spcAft>
              <a:buSzPts val="2000"/>
              <a:buChar char="●"/>
            </a:pPr>
            <a:r>
              <a:rPr lang="en-US" sz="2600"/>
              <a:t>User Input</a:t>
            </a:r>
            <a:endParaRPr sz="2600"/>
          </a:p>
          <a:p>
            <a:pPr indent="0" lvl="0" marL="0" rtl="0" algn="l">
              <a:lnSpc>
                <a:spcPct val="90000"/>
              </a:lnSpc>
              <a:spcBef>
                <a:spcPts val="2100"/>
              </a:spcBef>
              <a:spcAft>
                <a:spcPts val="0"/>
              </a:spcAft>
              <a:buNone/>
            </a:pPr>
            <a:r>
              <a:rPr b="1" lang="en-US" sz="2600"/>
              <a:t>  Screen/Optics:</a:t>
            </a:r>
            <a:endParaRPr b="1" sz="2600"/>
          </a:p>
          <a:p>
            <a:pPr indent="-355600" lvl="0" marL="457200" rtl="0" algn="l">
              <a:lnSpc>
                <a:spcPct val="90000"/>
              </a:lnSpc>
              <a:spcBef>
                <a:spcPts val="2100"/>
              </a:spcBef>
              <a:spcAft>
                <a:spcPts val="0"/>
              </a:spcAft>
              <a:buSzPts val="2000"/>
              <a:buChar char="●"/>
            </a:pPr>
            <a:r>
              <a:rPr lang="en-US" sz="2600"/>
              <a:t>Display images to User</a:t>
            </a:r>
            <a:endParaRPr sz="2600"/>
          </a:p>
          <a:p>
            <a:pPr indent="-355600" lvl="0" marL="457200" rtl="0" algn="l">
              <a:lnSpc>
                <a:spcPct val="90000"/>
              </a:lnSpc>
              <a:spcBef>
                <a:spcPts val="0"/>
              </a:spcBef>
              <a:spcAft>
                <a:spcPts val="0"/>
              </a:spcAft>
              <a:buSzPts val="2000"/>
              <a:buChar char="●"/>
            </a:pPr>
            <a:r>
              <a:rPr lang="en-US" sz="2600"/>
              <a:t>Update display based on user interaction</a:t>
            </a:r>
            <a:endParaRPr sz="2600"/>
          </a:p>
        </p:txBody>
      </p:sp>
      <p:sp>
        <p:nvSpPr>
          <p:cNvPr id="147" name="Google Shape;147;p25"/>
          <p:cNvSpPr txBox="1"/>
          <p:nvPr>
            <p:ph idx="1" type="body"/>
          </p:nvPr>
        </p:nvSpPr>
        <p:spPr>
          <a:xfrm>
            <a:off x="5726650" y="2735375"/>
            <a:ext cx="4395000" cy="3159300"/>
          </a:xfrm>
          <a:prstGeom prst="rect">
            <a:avLst/>
          </a:prstGeom>
          <a:noFill/>
          <a:ln>
            <a:noFill/>
          </a:ln>
        </p:spPr>
        <p:txBody>
          <a:bodyPr anchorCtr="0" anchor="t" bIns="45700" lIns="91425" spcFirstLastPara="1" rIns="91425" wrap="square" tIns="45700">
            <a:noAutofit/>
          </a:bodyPr>
          <a:lstStyle/>
          <a:p>
            <a:pPr indent="0" lvl="0" marL="177800" rtl="0" algn="l">
              <a:lnSpc>
                <a:spcPct val="90000"/>
              </a:lnSpc>
              <a:spcBef>
                <a:spcPts val="1000"/>
              </a:spcBef>
              <a:spcAft>
                <a:spcPts val="0"/>
              </a:spcAft>
              <a:buClr>
                <a:schemeClr val="dk1"/>
              </a:buClr>
              <a:buSzPts val="2800"/>
              <a:buNone/>
            </a:pPr>
            <a:r>
              <a:rPr b="1" lang="en-US" sz="2600"/>
              <a:t>Software</a:t>
            </a:r>
            <a:r>
              <a:rPr b="1" lang="en-US" sz="2600"/>
              <a:t>:</a:t>
            </a:r>
            <a:endParaRPr b="1" sz="2600"/>
          </a:p>
          <a:p>
            <a:pPr indent="-355600" lvl="0" marL="457200" rtl="0" algn="l">
              <a:lnSpc>
                <a:spcPct val="90000"/>
              </a:lnSpc>
              <a:spcBef>
                <a:spcPts val="2100"/>
              </a:spcBef>
              <a:spcAft>
                <a:spcPts val="0"/>
              </a:spcAft>
              <a:buSzPts val="2000"/>
              <a:buChar char="●"/>
            </a:pPr>
            <a:r>
              <a:rPr lang="en-US" sz="2600"/>
              <a:t>Data from server received and displayed</a:t>
            </a:r>
            <a:endParaRPr sz="2600"/>
          </a:p>
          <a:p>
            <a:pPr indent="-355600" lvl="0" marL="457200" rtl="0" algn="l">
              <a:lnSpc>
                <a:spcPct val="90000"/>
              </a:lnSpc>
              <a:spcBef>
                <a:spcPts val="0"/>
              </a:spcBef>
              <a:spcAft>
                <a:spcPts val="0"/>
              </a:spcAft>
              <a:buSzPts val="2000"/>
              <a:buChar char="●"/>
            </a:pPr>
            <a:r>
              <a:rPr lang="en-US" sz="2600"/>
              <a:t>User Interface designed for the User</a:t>
            </a:r>
            <a:endParaRPr sz="2600"/>
          </a:p>
          <a:p>
            <a:pPr indent="-355600" lvl="0" marL="457200" rtl="0" algn="l">
              <a:lnSpc>
                <a:spcPct val="90000"/>
              </a:lnSpc>
              <a:spcBef>
                <a:spcPts val="0"/>
              </a:spcBef>
              <a:spcAft>
                <a:spcPts val="0"/>
              </a:spcAft>
              <a:buSzPts val="2000"/>
              <a:buChar char="●"/>
            </a:pPr>
            <a:r>
              <a:rPr lang="en-US" sz="2600"/>
              <a:t>Notifications are delivered to User</a:t>
            </a:r>
            <a:endParaRPr sz="2600"/>
          </a:p>
        </p:txBody>
      </p:sp>
      <p:pic>
        <p:nvPicPr>
          <p:cNvPr id="148" name="Google Shape;148;p25"/>
          <p:cNvPicPr preferRelativeResize="0"/>
          <p:nvPr/>
        </p:nvPicPr>
        <p:blipFill rotWithShape="1">
          <a:blip r:embed="rId3">
            <a:alphaModFix/>
          </a:blip>
          <a:srcRect b="21849" l="14839" r="13021" t="12477"/>
          <a:stretch/>
        </p:blipFill>
        <p:spPr>
          <a:xfrm rot="-4">
            <a:off x="8300525" y="365126"/>
            <a:ext cx="2127875" cy="2740372"/>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6"/>
          <p:cNvSpPr txBox="1"/>
          <p:nvPr>
            <p:ph type="title"/>
          </p:nvPr>
        </p:nvSpPr>
        <p:spPr>
          <a:xfrm>
            <a:off x="838200" y="365125"/>
            <a:ext cx="105156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Project Plan: Risks and Mitigation</a:t>
            </a:r>
            <a:endParaRPr/>
          </a:p>
        </p:txBody>
      </p:sp>
      <p:graphicFrame>
        <p:nvGraphicFramePr>
          <p:cNvPr id="154" name="Google Shape;154;p26"/>
          <p:cNvGraphicFramePr/>
          <p:nvPr/>
        </p:nvGraphicFramePr>
        <p:xfrm>
          <a:off x="525975" y="2424638"/>
          <a:ext cx="3000000" cy="3000000"/>
        </p:xfrm>
        <a:graphic>
          <a:graphicData uri="http://schemas.openxmlformats.org/drawingml/2006/table">
            <a:tbl>
              <a:tblPr>
                <a:noFill/>
                <a:tableStyleId>{3B58878B-6610-4617-8684-5EC946D51FF1}</a:tableStyleId>
              </a:tblPr>
              <a:tblGrid>
                <a:gridCol w="5570025"/>
                <a:gridCol w="5570025"/>
              </a:tblGrid>
              <a:tr h="462225">
                <a:tc>
                  <a:txBody>
                    <a:bodyPr/>
                    <a:lstStyle/>
                    <a:p>
                      <a:pPr indent="0" lvl="0" marL="0" rtl="0" algn="ctr">
                        <a:spcBef>
                          <a:spcPts val="0"/>
                        </a:spcBef>
                        <a:spcAft>
                          <a:spcPts val="0"/>
                        </a:spcAft>
                        <a:buNone/>
                      </a:pPr>
                      <a:r>
                        <a:rPr b="1" lang="en-US" sz="2000">
                          <a:solidFill>
                            <a:srgbClr val="FFFFFF"/>
                          </a:solidFill>
                        </a:rPr>
                        <a:t>Risk</a:t>
                      </a:r>
                      <a:endParaRPr b="1" sz="2000">
                        <a:solidFill>
                          <a:srgbClr val="FFFFFF"/>
                        </a:solidFill>
                      </a:endParaRPr>
                    </a:p>
                  </a:txBody>
                  <a:tcPr marT="91425" marB="91425" marR="91425" marL="91425"/>
                </a:tc>
                <a:tc>
                  <a:txBody>
                    <a:bodyPr/>
                    <a:lstStyle/>
                    <a:p>
                      <a:pPr indent="0" lvl="0" marL="0" rtl="0" algn="ctr">
                        <a:spcBef>
                          <a:spcPts val="0"/>
                        </a:spcBef>
                        <a:spcAft>
                          <a:spcPts val="0"/>
                        </a:spcAft>
                        <a:buNone/>
                      </a:pPr>
                      <a:r>
                        <a:rPr b="1" lang="en-US" sz="2000">
                          <a:solidFill>
                            <a:srgbClr val="FFFFFF"/>
                          </a:solidFill>
                        </a:rPr>
                        <a:t>Mitigation Plan</a:t>
                      </a:r>
                      <a:endParaRPr b="1" sz="2000">
                        <a:solidFill>
                          <a:srgbClr val="FFFFFF"/>
                        </a:solidFill>
                      </a:endParaRPr>
                    </a:p>
                  </a:txBody>
                  <a:tcPr marT="91425" marB="91425" marR="91425" marL="91425"/>
                </a:tc>
              </a:tr>
              <a:tr h="462225">
                <a:tc>
                  <a:txBody>
                    <a:bodyPr/>
                    <a:lstStyle/>
                    <a:p>
                      <a:pPr indent="0" lvl="0" marL="0" rtl="0" algn="ctr">
                        <a:spcBef>
                          <a:spcPts val="0"/>
                        </a:spcBef>
                        <a:spcAft>
                          <a:spcPts val="0"/>
                        </a:spcAft>
                        <a:buNone/>
                      </a:pPr>
                      <a:r>
                        <a:rPr lang="en-US" sz="2000">
                          <a:solidFill>
                            <a:srgbClr val="FFFFFF"/>
                          </a:solidFill>
                        </a:rPr>
                        <a:t>Product Vulnerability</a:t>
                      </a:r>
                      <a:endParaRPr sz="2000">
                        <a:solidFill>
                          <a:srgbClr val="FFFFFF"/>
                        </a:solidFill>
                      </a:endParaRPr>
                    </a:p>
                  </a:txBody>
                  <a:tcPr marT="91425" marB="91425" marR="91425" marL="91425"/>
                </a:tc>
                <a:tc>
                  <a:txBody>
                    <a:bodyPr/>
                    <a:lstStyle/>
                    <a:p>
                      <a:pPr indent="0" lvl="0" marL="0" rtl="0" algn="ctr">
                        <a:spcBef>
                          <a:spcPts val="0"/>
                        </a:spcBef>
                        <a:spcAft>
                          <a:spcPts val="0"/>
                        </a:spcAft>
                        <a:buNone/>
                      </a:pPr>
                      <a:r>
                        <a:rPr lang="en-US" sz="2000">
                          <a:solidFill>
                            <a:srgbClr val="FFFFFF"/>
                          </a:solidFill>
                        </a:rPr>
                        <a:t>Purchase Security Software</a:t>
                      </a:r>
                      <a:endParaRPr sz="2000">
                        <a:solidFill>
                          <a:srgbClr val="FFFFFF"/>
                        </a:solidFill>
                      </a:endParaRPr>
                    </a:p>
                  </a:txBody>
                  <a:tcPr marT="91425" marB="91425" marR="91425" marL="91425"/>
                </a:tc>
              </a:tr>
              <a:tr h="462225">
                <a:tc>
                  <a:txBody>
                    <a:bodyPr/>
                    <a:lstStyle/>
                    <a:p>
                      <a:pPr indent="0" lvl="0" marL="0" rtl="0" algn="ctr">
                        <a:spcBef>
                          <a:spcPts val="0"/>
                        </a:spcBef>
                        <a:spcAft>
                          <a:spcPts val="0"/>
                        </a:spcAft>
                        <a:buNone/>
                      </a:pPr>
                      <a:r>
                        <a:rPr lang="en-US" sz="2000">
                          <a:solidFill>
                            <a:srgbClr val="FFFFFF"/>
                          </a:solidFill>
                        </a:rPr>
                        <a:t>Team Lacks Required Knowledge</a:t>
                      </a:r>
                      <a:endParaRPr sz="2000">
                        <a:solidFill>
                          <a:srgbClr val="FFFFFF"/>
                        </a:solidFill>
                      </a:endParaRPr>
                    </a:p>
                  </a:txBody>
                  <a:tcPr marT="91425" marB="91425" marR="91425" marL="91425"/>
                </a:tc>
                <a:tc>
                  <a:txBody>
                    <a:bodyPr/>
                    <a:lstStyle/>
                    <a:p>
                      <a:pPr indent="0" lvl="0" marL="0" rtl="0" algn="ctr">
                        <a:spcBef>
                          <a:spcPts val="0"/>
                        </a:spcBef>
                        <a:spcAft>
                          <a:spcPts val="0"/>
                        </a:spcAft>
                        <a:buNone/>
                      </a:pPr>
                      <a:r>
                        <a:rPr lang="en-US" sz="2000">
                          <a:solidFill>
                            <a:srgbClr val="FFFFFF"/>
                          </a:solidFill>
                        </a:rPr>
                        <a:t>Seek Outside Expertise</a:t>
                      </a:r>
                      <a:endParaRPr sz="2000">
                        <a:solidFill>
                          <a:srgbClr val="FFFFFF"/>
                        </a:solidFill>
                      </a:endParaRPr>
                    </a:p>
                  </a:txBody>
                  <a:tcPr marT="91425" marB="91425" marR="91425" marL="91425"/>
                </a:tc>
              </a:tr>
              <a:tr h="462225">
                <a:tc>
                  <a:txBody>
                    <a:bodyPr/>
                    <a:lstStyle/>
                    <a:p>
                      <a:pPr indent="0" lvl="0" marL="0" rtl="0" algn="ctr">
                        <a:spcBef>
                          <a:spcPts val="0"/>
                        </a:spcBef>
                        <a:spcAft>
                          <a:spcPts val="0"/>
                        </a:spcAft>
                        <a:buNone/>
                      </a:pPr>
                      <a:r>
                        <a:rPr lang="en-US" sz="2000">
                          <a:solidFill>
                            <a:srgbClr val="FFFFFF"/>
                          </a:solidFill>
                        </a:rPr>
                        <a:t>Development Costs</a:t>
                      </a:r>
                      <a:endParaRPr sz="2000">
                        <a:solidFill>
                          <a:srgbClr val="FFFFFF"/>
                        </a:solidFill>
                      </a:endParaRPr>
                    </a:p>
                  </a:txBody>
                  <a:tcPr marT="91425" marB="91425" marR="91425" marL="91425"/>
                </a:tc>
                <a:tc>
                  <a:txBody>
                    <a:bodyPr/>
                    <a:lstStyle/>
                    <a:p>
                      <a:pPr indent="0" lvl="0" marL="0" rtl="0" algn="ctr">
                        <a:spcBef>
                          <a:spcPts val="0"/>
                        </a:spcBef>
                        <a:spcAft>
                          <a:spcPts val="0"/>
                        </a:spcAft>
                        <a:buNone/>
                      </a:pPr>
                      <a:r>
                        <a:rPr lang="en-US" sz="2000">
                          <a:solidFill>
                            <a:srgbClr val="FFFFFF"/>
                          </a:solidFill>
                        </a:rPr>
                        <a:t>Limit Features to Budget</a:t>
                      </a:r>
                      <a:endParaRPr sz="2000">
                        <a:solidFill>
                          <a:srgbClr val="FFFFFF"/>
                        </a:solidFill>
                      </a:endParaRPr>
                    </a:p>
                  </a:txBody>
                  <a:tcPr marT="91425" marB="91425" marR="91425" marL="91425"/>
                </a:tc>
              </a:tr>
              <a:tr h="462225">
                <a:tc>
                  <a:txBody>
                    <a:bodyPr/>
                    <a:lstStyle/>
                    <a:p>
                      <a:pPr indent="0" lvl="0" marL="0" rtl="0" algn="ctr">
                        <a:spcBef>
                          <a:spcPts val="0"/>
                        </a:spcBef>
                        <a:spcAft>
                          <a:spcPts val="0"/>
                        </a:spcAft>
                        <a:buNone/>
                      </a:pPr>
                      <a:r>
                        <a:rPr lang="en-US" sz="2000">
                          <a:solidFill>
                            <a:srgbClr val="FFFFFF"/>
                          </a:solidFill>
                        </a:rPr>
                        <a:t>Project Requirements Not Reflected in Breakdown</a:t>
                      </a:r>
                      <a:endParaRPr sz="2000">
                        <a:solidFill>
                          <a:srgbClr val="FFFFFF"/>
                        </a:solidFill>
                      </a:endParaRPr>
                    </a:p>
                  </a:txBody>
                  <a:tcPr marT="91425" marB="91425" marR="91425" marL="91425"/>
                </a:tc>
                <a:tc>
                  <a:txBody>
                    <a:bodyPr/>
                    <a:lstStyle/>
                    <a:p>
                      <a:pPr indent="0" lvl="0" marL="0" rtl="0" algn="ctr">
                        <a:spcBef>
                          <a:spcPts val="0"/>
                        </a:spcBef>
                        <a:spcAft>
                          <a:spcPts val="0"/>
                        </a:spcAft>
                        <a:buNone/>
                      </a:pPr>
                      <a:r>
                        <a:rPr lang="en-US" sz="2000">
                          <a:solidFill>
                            <a:srgbClr val="FFFFFF"/>
                          </a:solidFill>
                        </a:rPr>
                        <a:t>Clarify Requirements Early and Often</a:t>
                      </a:r>
                      <a:endParaRPr sz="2000">
                        <a:solidFill>
                          <a:srgbClr val="FFFFFF"/>
                        </a:solidFill>
                      </a:endParaRPr>
                    </a:p>
                  </a:txBody>
                  <a:tcPr marT="91425" marB="91425" marR="91425" marL="91425"/>
                </a:tc>
              </a:tr>
              <a:tr h="462225">
                <a:tc>
                  <a:txBody>
                    <a:bodyPr/>
                    <a:lstStyle/>
                    <a:p>
                      <a:pPr indent="0" lvl="0" marL="0" rtl="0" algn="ctr">
                        <a:spcBef>
                          <a:spcPts val="0"/>
                        </a:spcBef>
                        <a:spcAft>
                          <a:spcPts val="0"/>
                        </a:spcAft>
                        <a:buNone/>
                      </a:pPr>
                      <a:r>
                        <a:rPr lang="en-US" sz="2000">
                          <a:solidFill>
                            <a:srgbClr val="FFFFFF"/>
                          </a:solidFill>
                        </a:rPr>
                        <a:t>Project Pace</a:t>
                      </a:r>
                      <a:endParaRPr sz="2000">
                        <a:solidFill>
                          <a:srgbClr val="FFFFFF"/>
                        </a:solidFill>
                      </a:endParaRPr>
                    </a:p>
                  </a:txBody>
                  <a:tcPr marT="91425" marB="91425" marR="91425" marL="91425"/>
                </a:tc>
                <a:tc>
                  <a:txBody>
                    <a:bodyPr/>
                    <a:lstStyle/>
                    <a:p>
                      <a:pPr indent="0" lvl="0" marL="0" rtl="0" algn="ctr">
                        <a:spcBef>
                          <a:spcPts val="0"/>
                        </a:spcBef>
                        <a:spcAft>
                          <a:spcPts val="0"/>
                        </a:spcAft>
                        <a:buNone/>
                      </a:pPr>
                      <a:r>
                        <a:rPr lang="en-US" sz="2000">
                          <a:solidFill>
                            <a:srgbClr val="FFFFFF"/>
                          </a:solidFill>
                        </a:rPr>
                        <a:t>Include Buffer Time in Project Schedule</a:t>
                      </a:r>
                      <a:endParaRPr sz="2000">
                        <a:solidFill>
                          <a:srgbClr val="FFFFFF"/>
                        </a:solidFill>
                      </a:endParaRPr>
                    </a:p>
                  </a:txBody>
                  <a:tcPr marT="91425" marB="91425" marR="91425" marL="91425"/>
                </a:tc>
              </a:tr>
              <a:tr h="462225">
                <a:tc>
                  <a:txBody>
                    <a:bodyPr/>
                    <a:lstStyle/>
                    <a:p>
                      <a:pPr indent="0" lvl="0" marL="0" rtl="0" algn="ctr">
                        <a:spcBef>
                          <a:spcPts val="0"/>
                        </a:spcBef>
                        <a:spcAft>
                          <a:spcPts val="0"/>
                        </a:spcAft>
                        <a:buNone/>
                      </a:pPr>
                      <a:r>
                        <a:rPr lang="en-US" sz="2000">
                          <a:solidFill>
                            <a:srgbClr val="FFFFFF"/>
                          </a:solidFill>
                        </a:rPr>
                        <a:t>Project Scope</a:t>
                      </a:r>
                      <a:endParaRPr sz="2000">
                        <a:solidFill>
                          <a:srgbClr val="FFFFFF"/>
                        </a:solidFill>
                      </a:endParaRPr>
                    </a:p>
                  </a:txBody>
                  <a:tcPr marT="91425" marB="91425" marR="91425" marL="91425"/>
                </a:tc>
                <a:tc>
                  <a:txBody>
                    <a:bodyPr/>
                    <a:lstStyle/>
                    <a:p>
                      <a:pPr indent="0" lvl="0" marL="0" rtl="0" algn="ctr">
                        <a:spcBef>
                          <a:spcPts val="0"/>
                        </a:spcBef>
                        <a:spcAft>
                          <a:spcPts val="0"/>
                        </a:spcAft>
                        <a:buNone/>
                      </a:pPr>
                      <a:r>
                        <a:rPr lang="en-US" sz="2000">
                          <a:solidFill>
                            <a:srgbClr val="FFFFFF"/>
                          </a:solidFill>
                        </a:rPr>
                        <a:t>Narrow Scope for Minimum Viable Product</a:t>
                      </a:r>
                      <a:endParaRPr sz="2000">
                        <a:solidFill>
                          <a:srgbClr val="FFFFFF"/>
                        </a:solidFill>
                      </a:endParaRPr>
                    </a:p>
                  </a:txBody>
                  <a:tcPr marT="91425" marB="91425" marR="91425" marL="91425"/>
                </a:tc>
              </a:tr>
            </a:tbl>
          </a:graphicData>
        </a:graphic>
      </p:graphicFrame>
      <p:pic>
        <p:nvPicPr>
          <p:cNvPr id="155" name="Google Shape;155;p26"/>
          <p:cNvPicPr preferRelativeResize="0"/>
          <p:nvPr/>
        </p:nvPicPr>
        <p:blipFill>
          <a:blip r:embed="rId3">
            <a:alphaModFix/>
          </a:blip>
          <a:stretch>
            <a:fillRect/>
          </a:stretch>
        </p:blipFill>
        <p:spPr>
          <a:xfrm>
            <a:off x="9546574" y="365125"/>
            <a:ext cx="1807224" cy="180722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2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lang="en-US"/>
              <a:t>System Design (Functional Decomposition)</a:t>
            </a:r>
            <a:endParaRPr/>
          </a:p>
        </p:txBody>
      </p:sp>
      <p:sp>
        <p:nvSpPr>
          <p:cNvPr id="161" name="Google Shape;161;p27"/>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p>
            <a:pPr indent="-355600" lvl="0" marL="457200" rtl="0" algn="l">
              <a:lnSpc>
                <a:spcPct val="90000"/>
              </a:lnSpc>
              <a:spcBef>
                <a:spcPts val="0"/>
              </a:spcBef>
              <a:spcAft>
                <a:spcPts val="0"/>
              </a:spcAft>
              <a:buSzPts val="2000"/>
              <a:buChar char="●"/>
            </a:pPr>
            <a:r>
              <a:rPr lang="en-US" sz="2600"/>
              <a:t>The device will use a linux operating system that is to run on a Raspberry Pi Zero W</a:t>
            </a:r>
            <a:endParaRPr sz="2600"/>
          </a:p>
          <a:p>
            <a:pPr indent="-355600" lvl="0" marL="457200" rtl="0" algn="l">
              <a:lnSpc>
                <a:spcPct val="90000"/>
              </a:lnSpc>
              <a:spcBef>
                <a:spcPts val="0"/>
              </a:spcBef>
              <a:spcAft>
                <a:spcPts val="0"/>
              </a:spcAft>
              <a:buSzPts val="2000"/>
              <a:buChar char="●"/>
            </a:pPr>
            <a:r>
              <a:rPr lang="en-US" sz="2600"/>
              <a:t>The device will have 2 main inputs</a:t>
            </a:r>
            <a:endParaRPr sz="2600"/>
          </a:p>
          <a:p>
            <a:pPr indent="-355600" lvl="0" marL="457200" rtl="0" algn="l">
              <a:lnSpc>
                <a:spcPct val="90000"/>
              </a:lnSpc>
              <a:spcBef>
                <a:spcPts val="0"/>
              </a:spcBef>
              <a:spcAft>
                <a:spcPts val="0"/>
              </a:spcAft>
              <a:buSzPts val="2000"/>
              <a:buChar char="●"/>
            </a:pPr>
            <a:r>
              <a:rPr lang="en-US" sz="2600"/>
              <a:t>All visuals will be presented on 2 screens</a:t>
            </a:r>
            <a:endParaRPr sz="2600"/>
          </a:p>
          <a:p>
            <a:pPr indent="-355600" lvl="0" marL="457200" rtl="0" algn="l">
              <a:lnSpc>
                <a:spcPct val="90000"/>
              </a:lnSpc>
              <a:spcBef>
                <a:spcPts val="0"/>
              </a:spcBef>
              <a:spcAft>
                <a:spcPts val="0"/>
              </a:spcAft>
              <a:buSzPts val="2000"/>
              <a:buChar char="●"/>
            </a:pPr>
            <a:r>
              <a:rPr lang="en-US" sz="2600"/>
              <a:t>The device will be constantly plugged in</a:t>
            </a:r>
            <a:endParaRPr sz="2600"/>
          </a:p>
          <a:p>
            <a:pPr indent="-50800" lvl="0" marL="228600" rtl="0" algn="l">
              <a:lnSpc>
                <a:spcPct val="90000"/>
              </a:lnSpc>
              <a:spcBef>
                <a:spcPts val="1000"/>
              </a:spcBef>
              <a:spcAft>
                <a:spcPts val="2100"/>
              </a:spcAft>
              <a:buClr>
                <a:schemeClr val="dk1"/>
              </a:buClr>
              <a:buSzPts val="2800"/>
              <a:buNone/>
            </a:pPr>
            <a:r>
              <a:t/>
            </a:r>
            <a:endParaRPr/>
          </a:p>
        </p:txBody>
      </p:sp>
      <p:pic>
        <p:nvPicPr>
          <p:cNvPr id="162" name="Google Shape;162;p27"/>
          <p:cNvPicPr preferRelativeResize="0"/>
          <p:nvPr/>
        </p:nvPicPr>
        <p:blipFill>
          <a:blip r:embed="rId3">
            <a:alphaModFix/>
          </a:blip>
          <a:stretch>
            <a:fillRect/>
          </a:stretch>
        </p:blipFill>
        <p:spPr>
          <a:xfrm>
            <a:off x="7843374" y="3530575"/>
            <a:ext cx="3739900" cy="28013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28"/>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lang="en-US"/>
              <a:t>System Design (Detailed Design)</a:t>
            </a:r>
            <a:endParaRPr/>
          </a:p>
        </p:txBody>
      </p:sp>
      <p:sp>
        <p:nvSpPr>
          <p:cNvPr id="168" name="Google Shape;168;p28"/>
          <p:cNvSpPr txBox="1"/>
          <p:nvPr>
            <p:ph idx="1" type="body"/>
          </p:nvPr>
        </p:nvSpPr>
        <p:spPr>
          <a:xfrm>
            <a:off x="838200" y="1825625"/>
            <a:ext cx="10203900" cy="4351200"/>
          </a:xfrm>
          <a:prstGeom prst="rect">
            <a:avLst/>
          </a:prstGeom>
          <a:noFill/>
          <a:ln>
            <a:noFill/>
          </a:ln>
        </p:spPr>
        <p:txBody>
          <a:bodyPr anchorCtr="0" anchor="t" bIns="45700" lIns="91425" spcFirstLastPara="1" rIns="91425" wrap="square" tIns="45700">
            <a:noAutofit/>
          </a:bodyPr>
          <a:lstStyle/>
          <a:p>
            <a:pPr indent="-387350" lvl="0" marL="457200" rtl="0" algn="l">
              <a:lnSpc>
                <a:spcPct val="90000"/>
              </a:lnSpc>
              <a:spcBef>
                <a:spcPts val="1000"/>
              </a:spcBef>
              <a:spcAft>
                <a:spcPts val="0"/>
              </a:spcAft>
              <a:buSzPts val="2500"/>
              <a:buChar char="●"/>
            </a:pPr>
            <a:r>
              <a:rPr lang="en-US" sz="3100"/>
              <a:t>No specific layouts for interfaces or UI have been set as of this time, several things we have in consideration are as follows:</a:t>
            </a:r>
            <a:endParaRPr sz="3100"/>
          </a:p>
          <a:p>
            <a:pPr indent="-387350" lvl="1" marL="914400" rtl="0" algn="l">
              <a:lnSpc>
                <a:spcPct val="90000"/>
              </a:lnSpc>
              <a:spcBef>
                <a:spcPts val="0"/>
              </a:spcBef>
              <a:spcAft>
                <a:spcPts val="0"/>
              </a:spcAft>
              <a:buSzPts val="2500"/>
              <a:buChar char="○"/>
            </a:pPr>
            <a:r>
              <a:rPr lang="en-US" sz="2600"/>
              <a:t>Minimal options for what to select</a:t>
            </a:r>
            <a:endParaRPr sz="2600"/>
          </a:p>
          <a:p>
            <a:pPr indent="-387350" lvl="1" marL="914400" rtl="0" algn="l">
              <a:lnSpc>
                <a:spcPct val="90000"/>
              </a:lnSpc>
              <a:spcBef>
                <a:spcPts val="0"/>
              </a:spcBef>
              <a:spcAft>
                <a:spcPts val="0"/>
              </a:spcAft>
              <a:buSzPts val="2500"/>
              <a:buChar char="○"/>
            </a:pPr>
            <a:r>
              <a:rPr lang="en-US" sz="2600"/>
              <a:t>Minimal screen clutter</a:t>
            </a:r>
            <a:endParaRPr sz="2600"/>
          </a:p>
          <a:p>
            <a:pPr indent="0" lvl="0" marL="228600" rtl="0" algn="l">
              <a:lnSpc>
                <a:spcPct val="90000"/>
              </a:lnSpc>
              <a:spcBef>
                <a:spcPts val="1000"/>
              </a:spcBef>
              <a:spcAft>
                <a:spcPts val="0"/>
              </a:spcAft>
              <a:buNone/>
            </a:pPr>
            <a:r>
              <a:t/>
            </a:r>
            <a:endParaRPr/>
          </a:p>
          <a:p>
            <a:pPr indent="-50800" lvl="0" marL="228600" rtl="0" algn="l">
              <a:lnSpc>
                <a:spcPct val="90000"/>
              </a:lnSpc>
              <a:spcBef>
                <a:spcPts val="1000"/>
              </a:spcBef>
              <a:spcAft>
                <a:spcPts val="2100"/>
              </a:spcAft>
              <a:buClr>
                <a:schemeClr val="dk1"/>
              </a:buClr>
              <a:buSzPts val="2800"/>
              <a:buNone/>
            </a:pPr>
            <a:r>
              <a:t/>
            </a:r>
            <a:endParaRPr/>
          </a:p>
        </p:txBody>
      </p:sp>
      <p:pic>
        <p:nvPicPr>
          <p:cNvPr id="169" name="Google Shape;169;p28"/>
          <p:cNvPicPr preferRelativeResize="0"/>
          <p:nvPr/>
        </p:nvPicPr>
        <p:blipFill>
          <a:blip r:embed="rId3">
            <a:alphaModFix/>
          </a:blip>
          <a:stretch>
            <a:fillRect/>
          </a:stretch>
        </p:blipFill>
        <p:spPr>
          <a:xfrm>
            <a:off x="8812738" y="4570875"/>
            <a:ext cx="2981325" cy="20193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29"/>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lang="en-US"/>
              <a:t>System Design (Hardware/Software)</a:t>
            </a:r>
            <a:endParaRPr/>
          </a:p>
        </p:txBody>
      </p:sp>
      <p:sp>
        <p:nvSpPr>
          <p:cNvPr id="175" name="Google Shape;175;p29"/>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p>
            <a:pPr indent="-355600" lvl="0" marL="457200" rtl="0" algn="l">
              <a:lnSpc>
                <a:spcPct val="90000"/>
              </a:lnSpc>
              <a:spcBef>
                <a:spcPts val="1000"/>
              </a:spcBef>
              <a:spcAft>
                <a:spcPts val="0"/>
              </a:spcAft>
              <a:buSzPts val="2000"/>
              <a:buChar char="●"/>
            </a:pPr>
            <a:r>
              <a:rPr lang="en-US" sz="2600"/>
              <a:t>Raspberry Pi Zero W compatible hardware will be used</a:t>
            </a:r>
            <a:endParaRPr sz="2600"/>
          </a:p>
          <a:p>
            <a:pPr indent="-355600" lvl="0" marL="457200" rtl="0" algn="l">
              <a:lnSpc>
                <a:spcPct val="90000"/>
              </a:lnSpc>
              <a:spcBef>
                <a:spcPts val="0"/>
              </a:spcBef>
              <a:spcAft>
                <a:spcPts val="0"/>
              </a:spcAft>
              <a:buSzPts val="2000"/>
              <a:buChar char="●"/>
            </a:pPr>
            <a:r>
              <a:rPr lang="en-US" sz="2600"/>
              <a:t>Software will conform to QTI standards</a:t>
            </a:r>
            <a:endParaRPr sz="2600"/>
          </a:p>
          <a:p>
            <a:pPr indent="-355600" lvl="0" marL="457200" rtl="0" algn="l">
              <a:lnSpc>
                <a:spcPct val="90000"/>
              </a:lnSpc>
              <a:spcBef>
                <a:spcPts val="0"/>
              </a:spcBef>
              <a:spcAft>
                <a:spcPts val="0"/>
              </a:spcAft>
              <a:buSzPts val="2000"/>
              <a:buChar char="●"/>
            </a:pPr>
            <a:r>
              <a:rPr lang="en-US" sz="2600"/>
              <a:t>The device will using a linux operating system</a:t>
            </a:r>
            <a:endParaRPr sz="2600"/>
          </a:p>
          <a:p>
            <a:pPr indent="-393700" lvl="0" marL="457200" rtl="0" algn="l">
              <a:lnSpc>
                <a:spcPct val="90000"/>
              </a:lnSpc>
              <a:spcBef>
                <a:spcPts val="0"/>
              </a:spcBef>
              <a:spcAft>
                <a:spcPts val="0"/>
              </a:spcAft>
              <a:buSzPts val="2600"/>
              <a:buChar char="●"/>
            </a:pPr>
            <a:r>
              <a:rPr lang="en-US" sz="2600"/>
              <a:t>The device will communicate with a testing service such as TAO</a:t>
            </a:r>
            <a:endParaRPr sz="2600"/>
          </a:p>
        </p:txBody>
      </p:sp>
      <p:pic>
        <p:nvPicPr>
          <p:cNvPr id="176" name="Google Shape;176;p29"/>
          <p:cNvPicPr preferRelativeResize="0"/>
          <p:nvPr/>
        </p:nvPicPr>
        <p:blipFill>
          <a:blip r:embed="rId3">
            <a:alphaModFix/>
          </a:blip>
          <a:stretch>
            <a:fillRect/>
          </a:stretch>
        </p:blipFill>
        <p:spPr>
          <a:xfrm>
            <a:off x="8264202" y="3505371"/>
            <a:ext cx="3286900" cy="292537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30"/>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lang="en-US"/>
              <a:t>System Design (Component Diagram)</a:t>
            </a:r>
            <a:endParaRPr/>
          </a:p>
        </p:txBody>
      </p:sp>
      <p:sp>
        <p:nvSpPr>
          <p:cNvPr id="182" name="Google Shape;182;p30"/>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p>
            <a:pPr indent="0" lvl="0" marL="228600" rtl="0" algn="l">
              <a:lnSpc>
                <a:spcPct val="90000"/>
              </a:lnSpc>
              <a:spcBef>
                <a:spcPts val="1000"/>
              </a:spcBef>
              <a:spcAft>
                <a:spcPts val="0"/>
              </a:spcAft>
              <a:buNone/>
            </a:pPr>
            <a:r>
              <a:t/>
            </a:r>
            <a:endParaRPr/>
          </a:p>
          <a:p>
            <a:pPr indent="-50800" lvl="0" marL="228600" rtl="0" algn="l">
              <a:lnSpc>
                <a:spcPct val="90000"/>
              </a:lnSpc>
              <a:spcBef>
                <a:spcPts val="1000"/>
              </a:spcBef>
              <a:spcAft>
                <a:spcPts val="2100"/>
              </a:spcAft>
              <a:buClr>
                <a:schemeClr val="dk1"/>
              </a:buClr>
              <a:buSzPts val="2800"/>
              <a:buNone/>
            </a:pPr>
            <a:r>
              <a:t/>
            </a:r>
            <a:endParaRPr/>
          </a:p>
        </p:txBody>
      </p:sp>
      <p:pic>
        <p:nvPicPr>
          <p:cNvPr id="183" name="Google Shape;183;p30"/>
          <p:cNvPicPr preferRelativeResize="0"/>
          <p:nvPr/>
        </p:nvPicPr>
        <p:blipFill rotWithShape="1">
          <a:blip r:embed="rId3">
            <a:alphaModFix/>
          </a:blip>
          <a:srcRect b="5947" l="0" r="0" t="6716"/>
          <a:stretch/>
        </p:blipFill>
        <p:spPr>
          <a:xfrm>
            <a:off x="1827300" y="1398213"/>
            <a:ext cx="8537399" cy="53394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31"/>
          <p:cNvSpPr txBox="1"/>
          <p:nvPr>
            <p:ph type="title"/>
          </p:nvPr>
        </p:nvSpPr>
        <p:spPr>
          <a:xfrm>
            <a:off x="883025" y="376325"/>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lang="en-US"/>
              <a:t>Conceptual Design</a:t>
            </a:r>
            <a:r>
              <a:rPr lang="en-US"/>
              <a:t> Diagram</a:t>
            </a:r>
            <a:endParaRPr/>
          </a:p>
        </p:txBody>
      </p:sp>
      <p:pic>
        <p:nvPicPr>
          <p:cNvPr id="189" name="Google Shape;189;p31"/>
          <p:cNvPicPr preferRelativeResize="0"/>
          <p:nvPr/>
        </p:nvPicPr>
        <p:blipFill rotWithShape="1">
          <a:blip r:embed="rId3">
            <a:alphaModFix/>
          </a:blip>
          <a:srcRect b="0" l="0" r="0" t="8105"/>
          <a:stretch/>
        </p:blipFill>
        <p:spPr>
          <a:xfrm>
            <a:off x="8164700" y="0"/>
            <a:ext cx="4027290" cy="6858000"/>
          </a:xfrm>
          <a:prstGeom prst="rect">
            <a:avLst/>
          </a:prstGeom>
          <a:noFill/>
          <a:ln>
            <a:noFill/>
          </a:ln>
        </p:spPr>
      </p:pic>
      <p:pic>
        <p:nvPicPr>
          <p:cNvPr id="190" name="Google Shape;190;p31"/>
          <p:cNvPicPr preferRelativeResize="0"/>
          <p:nvPr/>
        </p:nvPicPr>
        <p:blipFill>
          <a:blip r:embed="rId4">
            <a:alphaModFix/>
          </a:blip>
          <a:stretch>
            <a:fillRect/>
          </a:stretch>
        </p:blipFill>
        <p:spPr>
          <a:xfrm>
            <a:off x="2448113" y="1454298"/>
            <a:ext cx="3622110" cy="50958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32"/>
          <p:cNvSpPr txBox="1"/>
          <p:nvPr>
            <p:ph type="title"/>
          </p:nvPr>
        </p:nvSpPr>
        <p:spPr>
          <a:xfrm>
            <a:off x="838200" y="365125"/>
            <a:ext cx="105156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Prototype Implementations </a:t>
            </a:r>
            <a:endParaRPr/>
          </a:p>
        </p:txBody>
      </p:sp>
      <p:sp>
        <p:nvSpPr>
          <p:cNvPr id="196" name="Google Shape;196;p32"/>
          <p:cNvSpPr txBox="1"/>
          <p:nvPr>
            <p:ph idx="1" type="body"/>
          </p:nvPr>
        </p:nvSpPr>
        <p:spPr>
          <a:xfrm>
            <a:off x="838200" y="1825625"/>
            <a:ext cx="10515600" cy="4351200"/>
          </a:xfrm>
          <a:prstGeom prst="rect">
            <a:avLst/>
          </a:prstGeom>
        </p:spPr>
        <p:txBody>
          <a:bodyPr anchorCtr="0" anchor="t" bIns="45700" lIns="91425" spcFirstLastPara="1" rIns="91425" wrap="square" tIns="45700">
            <a:noAutofit/>
          </a:bodyPr>
          <a:lstStyle/>
          <a:p>
            <a:pPr indent="-393700" lvl="0" marL="457200" rtl="0" algn="l">
              <a:spcBef>
                <a:spcPts val="1000"/>
              </a:spcBef>
              <a:spcAft>
                <a:spcPts val="0"/>
              </a:spcAft>
              <a:buSzPts val="2600"/>
              <a:buChar char="●"/>
            </a:pPr>
            <a:r>
              <a:rPr lang="en-US" sz="2600"/>
              <a:t>Research</a:t>
            </a:r>
            <a:endParaRPr sz="2600"/>
          </a:p>
          <a:p>
            <a:pPr indent="-393700" lvl="1" marL="914400" rtl="0" algn="l">
              <a:spcBef>
                <a:spcPts val="0"/>
              </a:spcBef>
              <a:spcAft>
                <a:spcPts val="0"/>
              </a:spcAft>
              <a:buSzPts val="2600"/>
              <a:buChar char="○"/>
            </a:pPr>
            <a:r>
              <a:rPr lang="en-US" sz="2600"/>
              <a:t>Display types</a:t>
            </a:r>
            <a:endParaRPr sz="2600"/>
          </a:p>
          <a:p>
            <a:pPr indent="-393700" lvl="1" marL="914400" rtl="0" algn="l">
              <a:spcBef>
                <a:spcPts val="0"/>
              </a:spcBef>
              <a:spcAft>
                <a:spcPts val="0"/>
              </a:spcAft>
              <a:buSzPts val="2600"/>
              <a:buChar char="○"/>
            </a:pPr>
            <a:r>
              <a:rPr lang="en-US" sz="2600"/>
              <a:t>Microcontroller and microcomputers </a:t>
            </a:r>
            <a:endParaRPr sz="2600"/>
          </a:p>
          <a:p>
            <a:pPr indent="-393700" lvl="1" marL="914400" rtl="0" algn="l">
              <a:spcBef>
                <a:spcPts val="0"/>
              </a:spcBef>
              <a:spcAft>
                <a:spcPts val="0"/>
              </a:spcAft>
              <a:buSzPts val="2600"/>
              <a:buChar char="○"/>
            </a:pPr>
            <a:r>
              <a:rPr lang="en-US" sz="2600"/>
              <a:t>VR vs AR</a:t>
            </a:r>
            <a:endParaRPr sz="2600"/>
          </a:p>
          <a:p>
            <a:pPr indent="-393700" lvl="1" marL="914400" rtl="0" algn="l">
              <a:spcBef>
                <a:spcPts val="0"/>
              </a:spcBef>
              <a:spcAft>
                <a:spcPts val="0"/>
              </a:spcAft>
              <a:buSzPts val="2600"/>
              <a:buChar char="○"/>
            </a:pPr>
            <a:r>
              <a:rPr lang="en-US" sz="2600"/>
              <a:t>Testing services</a:t>
            </a:r>
            <a:endParaRPr sz="2600"/>
          </a:p>
          <a:p>
            <a:pPr indent="-393700" lvl="1" marL="914400" rtl="0" algn="l">
              <a:spcBef>
                <a:spcPts val="0"/>
              </a:spcBef>
              <a:spcAft>
                <a:spcPts val="0"/>
              </a:spcAft>
              <a:buSzPts val="2600"/>
              <a:buChar char="○"/>
            </a:pPr>
            <a:r>
              <a:rPr lang="en-US" sz="2600"/>
              <a:t>Optics and vision </a:t>
            </a:r>
            <a:r>
              <a:rPr lang="en-US" sz="2600"/>
              <a:t>accommodations</a:t>
            </a:r>
            <a:endParaRPr sz="2600"/>
          </a:p>
          <a:p>
            <a:pPr indent="-393700" lvl="1" marL="914400" rtl="0" algn="l">
              <a:spcBef>
                <a:spcPts val="0"/>
              </a:spcBef>
              <a:spcAft>
                <a:spcPts val="0"/>
              </a:spcAft>
              <a:buSzPts val="2600"/>
              <a:buChar char="○"/>
            </a:pPr>
            <a:r>
              <a:rPr lang="en-US" sz="2600"/>
              <a:t>Wifi vs cellular</a:t>
            </a:r>
            <a:endParaRPr sz="2600"/>
          </a:p>
          <a:p>
            <a:pPr indent="-393700" lvl="1" marL="914400" rtl="0" algn="l">
              <a:spcBef>
                <a:spcPts val="0"/>
              </a:spcBef>
              <a:spcAft>
                <a:spcPts val="0"/>
              </a:spcAft>
              <a:buSzPts val="2600"/>
              <a:buChar char="○"/>
            </a:pPr>
            <a:r>
              <a:rPr lang="en-US" sz="2600"/>
              <a:t>Download vs streaming</a:t>
            </a:r>
            <a:endParaRPr sz="2600"/>
          </a:p>
          <a:p>
            <a:pPr indent="-393700" lvl="1" marL="914400" rtl="0" algn="l">
              <a:spcBef>
                <a:spcPts val="0"/>
              </a:spcBef>
              <a:spcAft>
                <a:spcPts val="0"/>
              </a:spcAft>
              <a:buSzPts val="2600"/>
              <a:buChar char="○"/>
            </a:pPr>
            <a:r>
              <a:rPr lang="en-US" sz="2600"/>
              <a:t>Security of data transfer</a:t>
            </a:r>
            <a:r>
              <a:rPr lang="en-US" sz="2600"/>
              <a:t> </a:t>
            </a:r>
            <a:endParaRPr sz="2600"/>
          </a:p>
          <a:p>
            <a:pPr indent="0" lvl="0" marL="0" rtl="0" algn="l">
              <a:spcBef>
                <a:spcPts val="2100"/>
              </a:spcBef>
              <a:spcAft>
                <a:spcPts val="2100"/>
              </a:spcAft>
              <a:buNone/>
            </a:pPr>
            <a:r>
              <a:t/>
            </a:r>
            <a:endParaRPr sz="2600"/>
          </a:p>
        </p:txBody>
      </p:sp>
      <p:pic>
        <p:nvPicPr>
          <p:cNvPr id="197" name="Google Shape;197;p32"/>
          <p:cNvPicPr preferRelativeResize="0"/>
          <p:nvPr/>
        </p:nvPicPr>
        <p:blipFill>
          <a:blip r:embed="rId3">
            <a:alphaModFix/>
          </a:blip>
          <a:stretch>
            <a:fillRect/>
          </a:stretch>
        </p:blipFill>
        <p:spPr>
          <a:xfrm>
            <a:off x="7463250" y="2454825"/>
            <a:ext cx="3478725" cy="34787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5"/>
          <p:cNvSpPr txBox="1"/>
          <p:nvPr>
            <p:ph type="title"/>
          </p:nvPr>
        </p:nvSpPr>
        <p:spPr>
          <a:xfrm>
            <a:off x="838200" y="436125"/>
            <a:ext cx="105156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Team 1 Information</a:t>
            </a:r>
            <a:endParaRPr/>
          </a:p>
        </p:txBody>
      </p:sp>
      <p:sp>
        <p:nvSpPr>
          <p:cNvPr id="76" name="Google Shape;76;p15"/>
          <p:cNvSpPr txBox="1"/>
          <p:nvPr>
            <p:ph idx="1" type="body"/>
          </p:nvPr>
        </p:nvSpPr>
        <p:spPr>
          <a:xfrm>
            <a:off x="838200" y="1582475"/>
            <a:ext cx="5815800" cy="28785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Clr>
                <a:schemeClr val="dk1"/>
              </a:buClr>
              <a:buSzPts val="2400"/>
              <a:buFont typeface="Arial"/>
              <a:buNone/>
            </a:pPr>
            <a:r>
              <a:rPr lang="en-US" sz="2800">
                <a:latin typeface="Roboto Slab"/>
                <a:ea typeface="Roboto Slab"/>
                <a:cs typeface="Roboto Slab"/>
                <a:sym typeface="Roboto Slab"/>
              </a:rPr>
              <a:t>Client: </a:t>
            </a:r>
            <a:r>
              <a:rPr lang="en-US" sz="2300">
                <a:latin typeface="Roboto Slab"/>
                <a:ea typeface="Roboto Slab"/>
                <a:cs typeface="Roboto Slab"/>
                <a:sym typeface="Roboto Slab"/>
              </a:rPr>
              <a:t>Cornerstone Strategies, LLC</a:t>
            </a:r>
            <a:endParaRPr sz="2300">
              <a:latin typeface="Roboto Slab"/>
              <a:ea typeface="Roboto Slab"/>
              <a:cs typeface="Roboto Slab"/>
              <a:sym typeface="Roboto Slab"/>
            </a:endParaRPr>
          </a:p>
          <a:p>
            <a:pPr indent="0" lvl="0" marL="0" rtl="0" algn="l">
              <a:spcBef>
                <a:spcPts val="1000"/>
              </a:spcBef>
              <a:spcAft>
                <a:spcPts val="0"/>
              </a:spcAft>
              <a:buClr>
                <a:schemeClr val="dk1"/>
              </a:buClr>
              <a:buSzPts val="2400"/>
              <a:buFont typeface="Arial"/>
              <a:buNone/>
            </a:pPr>
            <a:r>
              <a:rPr lang="en-US" sz="2800">
                <a:latin typeface="Roboto Slab"/>
                <a:ea typeface="Roboto Slab"/>
                <a:cs typeface="Roboto Slab"/>
                <a:sym typeface="Roboto Slab"/>
              </a:rPr>
              <a:t>Advisors: </a:t>
            </a:r>
            <a:r>
              <a:rPr lang="en-US" sz="2300">
                <a:latin typeface="Roboto Slab"/>
                <a:ea typeface="Roboto Slab"/>
                <a:cs typeface="Roboto Slab"/>
                <a:sym typeface="Roboto Slab"/>
              </a:rPr>
              <a:t>Dr. Diane T. Rover</a:t>
            </a:r>
            <a:endParaRPr sz="2300">
              <a:latin typeface="Roboto Slab"/>
              <a:ea typeface="Roboto Slab"/>
              <a:cs typeface="Roboto Slab"/>
              <a:sym typeface="Roboto Slab"/>
            </a:endParaRPr>
          </a:p>
          <a:p>
            <a:pPr indent="0" lvl="0" marL="0" rtl="0" algn="l">
              <a:spcBef>
                <a:spcPts val="1000"/>
              </a:spcBef>
              <a:spcAft>
                <a:spcPts val="0"/>
              </a:spcAft>
              <a:buClr>
                <a:schemeClr val="dk1"/>
              </a:buClr>
              <a:buSzPts val="2400"/>
              <a:buFont typeface="Arial"/>
              <a:buNone/>
            </a:pPr>
            <a:r>
              <a:rPr lang="en-US" sz="2800">
                <a:latin typeface="Roboto Slab"/>
                <a:ea typeface="Roboto Slab"/>
                <a:cs typeface="Roboto Slab"/>
                <a:sym typeface="Roboto Slab"/>
              </a:rPr>
              <a:t>Team Website:</a:t>
            </a:r>
            <a:endParaRPr sz="2800">
              <a:latin typeface="Roboto Slab"/>
              <a:ea typeface="Roboto Slab"/>
              <a:cs typeface="Roboto Slab"/>
              <a:sym typeface="Roboto Slab"/>
            </a:endParaRPr>
          </a:p>
          <a:p>
            <a:pPr indent="0" lvl="0" marL="0" rtl="0" algn="l">
              <a:spcBef>
                <a:spcPts val="1000"/>
              </a:spcBef>
              <a:spcAft>
                <a:spcPts val="0"/>
              </a:spcAft>
              <a:buClr>
                <a:schemeClr val="dk1"/>
              </a:buClr>
              <a:buSzPts val="2400"/>
              <a:buFont typeface="Arial"/>
              <a:buNone/>
            </a:pPr>
            <a:r>
              <a:rPr lang="en-US" sz="2300" u="sng">
                <a:solidFill>
                  <a:schemeClr val="hlink"/>
                </a:solidFill>
                <a:latin typeface="Roboto Slab"/>
                <a:ea typeface="Roboto Slab"/>
                <a:cs typeface="Roboto Slab"/>
                <a:sym typeface="Roboto Slab"/>
                <a:hlinkClick r:id="rId3"/>
              </a:rPr>
              <a:t>https://sdmay21-01.sd.ece.iastate.edu/</a:t>
            </a:r>
            <a:endParaRPr sz="2300">
              <a:latin typeface="Roboto Slab"/>
              <a:ea typeface="Roboto Slab"/>
              <a:cs typeface="Roboto Slab"/>
              <a:sym typeface="Roboto Slab"/>
            </a:endParaRPr>
          </a:p>
          <a:p>
            <a:pPr indent="0" lvl="0" marL="0" rtl="0" algn="l">
              <a:spcBef>
                <a:spcPts val="1000"/>
              </a:spcBef>
              <a:spcAft>
                <a:spcPts val="0"/>
              </a:spcAft>
              <a:buClr>
                <a:schemeClr val="dk1"/>
              </a:buClr>
              <a:buSzPts val="2400"/>
              <a:buFont typeface="Arial"/>
              <a:buNone/>
            </a:pPr>
            <a:r>
              <a:rPr lang="en-US" sz="2800">
                <a:latin typeface="Roboto Slab"/>
                <a:ea typeface="Roboto Slab"/>
                <a:cs typeface="Roboto Slab"/>
                <a:sym typeface="Roboto Slab"/>
              </a:rPr>
              <a:t>Team Email: </a:t>
            </a:r>
            <a:r>
              <a:rPr lang="en-US" sz="2300">
                <a:latin typeface="Roboto Slab"/>
                <a:ea typeface="Roboto Slab"/>
                <a:cs typeface="Roboto Slab"/>
                <a:sym typeface="Roboto Slab"/>
              </a:rPr>
              <a:t>sdmay21-01@iastate.edu</a:t>
            </a:r>
            <a:endParaRPr sz="2300">
              <a:latin typeface="Roboto Slab"/>
              <a:ea typeface="Roboto Slab"/>
              <a:cs typeface="Roboto Slab"/>
              <a:sym typeface="Roboto Slab"/>
            </a:endParaRPr>
          </a:p>
          <a:p>
            <a:pPr indent="0" lvl="0" marL="0" rtl="0" algn="ctr">
              <a:spcBef>
                <a:spcPts val="1000"/>
              </a:spcBef>
              <a:spcAft>
                <a:spcPts val="0"/>
              </a:spcAft>
              <a:buClr>
                <a:schemeClr val="dk1"/>
              </a:buClr>
              <a:buSzPts val="2400"/>
              <a:buFont typeface="Arial"/>
              <a:buNone/>
            </a:pPr>
            <a:r>
              <a:t/>
            </a:r>
            <a:endParaRPr sz="3100">
              <a:latin typeface="Roboto Slab"/>
              <a:ea typeface="Roboto Slab"/>
              <a:cs typeface="Roboto Slab"/>
              <a:sym typeface="Roboto Slab"/>
            </a:endParaRPr>
          </a:p>
          <a:p>
            <a:pPr indent="0" lvl="0" marL="0" rtl="0" algn="l">
              <a:spcBef>
                <a:spcPts val="1000"/>
              </a:spcBef>
              <a:spcAft>
                <a:spcPts val="2100"/>
              </a:spcAft>
              <a:buNone/>
            </a:pPr>
            <a:r>
              <a:t/>
            </a:r>
            <a:endParaRPr/>
          </a:p>
        </p:txBody>
      </p:sp>
      <p:pic>
        <p:nvPicPr>
          <p:cNvPr id="77" name="Google Shape;77;p15"/>
          <p:cNvPicPr preferRelativeResize="0"/>
          <p:nvPr/>
        </p:nvPicPr>
        <p:blipFill>
          <a:blip r:embed="rId4">
            <a:alphaModFix/>
          </a:blip>
          <a:stretch>
            <a:fillRect/>
          </a:stretch>
        </p:blipFill>
        <p:spPr>
          <a:xfrm>
            <a:off x="7025425" y="1582477"/>
            <a:ext cx="4496926" cy="299797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3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lang="en-US"/>
              <a:t>Prototype Implementations </a:t>
            </a:r>
            <a:endParaRPr/>
          </a:p>
        </p:txBody>
      </p:sp>
      <p:sp>
        <p:nvSpPr>
          <p:cNvPr id="203" name="Google Shape;203;p33"/>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p>
            <a:pPr indent="-355600" lvl="0" marL="457200" rtl="0" algn="l">
              <a:lnSpc>
                <a:spcPct val="90000"/>
              </a:lnSpc>
              <a:spcBef>
                <a:spcPts val="1000"/>
              </a:spcBef>
              <a:spcAft>
                <a:spcPts val="0"/>
              </a:spcAft>
              <a:buSzPts val="2000"/>
              <a:buAutoNum type="arabicPeriod"/>
            </a:pPr>
            <a:r>
              <a:rPr lang="en-US" sz="2600"/>
              <a:t>Raspberry Pi Zero W</a:t>
            </a:r>
            <a:endParaRPr sz="2600"/>
          </a:p>
          <a:p>
            <a:pPr indent="-355600" lvl="0" marL="457200" rtl="0" algn="l">
              <a:lnSpc>
                <a:spcPct val="90000"/>
              </a:lnSpc>
              <a:spcBef>
                <a:spcPts val="0"/>
              </a:spcBef>
              <a:spcAft>
                <a:spcPts val="0"/>
              </a:spcAft>
              <a:buSzPts val="2000"/>
              <a:buAutoNum type="arabicPeriod"/>
            </a:pPr>
            <a:r>
              <a:rPr lang="en-US" sz="2600"/>
              <a:t>IPS LCDs</a:t>
            </a:r>
            <a:endParaRPr sz="2600"/>
          </a:p>
          <a:p>
            <a:pPr indent="-355600" lvl="0" marL="457200" rtl="0" algn="l">
              <a:lnSpc>
                <a:spcPct val="90000"/>
              </a:lnSpc>
              <a:spcBef>
                <a:spcPts val="0"/>
              </a:spcBef>
              <a:spcAft>
                <a:spcPts val="0"/>
              </a:spcAft>
              <a:buSzPts val="2000"/>
              <a:buAutoNum type="arabicPeriod"/>
            </a:pPr>
            <a:r>
              <a:rPr lang="en-US" sz="2600"/>
              <a:t>Wifi communication</a:t>
            </a:r>
            <a:endParaRPr sz="2600"/>
          </a:p>
          <a:p>
            <a:pPr indent="-355600" lvl="0" marL="457200" rtl="0" algn="l">
              <a:lnSpc>
                <a:spcPct val="90000"/>
              </a:lnSpc>
              <a:spcBef>
                <a:spcPts val="0"/>
              </a:spcBef>
              <a:spcAft>
                <a:spcPts val="0"/>
              </a:spcAft>
              <a:buSzPts val="2000"/>
              <a:buAutoNum type="arabicPeriod"/>
            </a:pPr>
            <a:r>
              <a:rPr lang="en-US" sz="2600"/>
              <a:t>Keyboard/mouse</a:t>
            </a:r>
            <a:endParaRPr sz="2600"/>
          </a:p>
          <a:p>
            <a:pPr indent="-355600" lvl="0" marL="457200" rtl="0" algn="l">
              <a:lnSpc>
                <a:spcPct val="90000"/>
              </a:lnSpc>
              <a:spcBef>
                <a:spcPts val="0"/>
              </a:spcBef>
              <a:spcAft>
                <a:spcPts val="0"/>
              </a:spcAft>
              <a:buSzPts val="2000"/>
              <a:buAutoNum type="arabicPeriod"/>
            </a:pPr>
            <a:r>
              <a:rPr lang="en-US" sz="2600"/>
              <a:t>Display text to screen</a:t>
            </a:r>
            <a:endParaRPr sz="2600"/>
          </a:p>
          <a:p>
            <a:pPr indent="-355600" lvl="0" marL="457200" rtl="0" algn="l">
              <a:lnSpc>
                <a:spcPct val="90000"/>
              </a:lnSpc>
              <a:spcBef>
                <a:spcPts val="0"/>
              </a:spcBef>
              <a:spcAft>
                <a:spcPts val="0"/>
              </a:spcAft>
              <a:buSzPts val="2000"/>
              <a:buAutoNum type="arabicPeriod"/>
            </a:pPr>
            <a:r>
              <a:rPr lang="en-US" sz="2600"/>
              <a:t>TAO Testing software</a:t>
            </a:r>
            <a:endParaRPr sz="2600"/>
          </a:p>
          <a:p>
            <a:pPr indent="-355600" lvl="0" marL="457200" rtl="0" algn="l">
              <a:lnSpc>
                <a:spcPct val="90000"/>
              </a:lnSpc>
              <a:spcBef>
                <a:spcPts val="0"/>
              </a:spcBef>
              <a:spcAft>
                <a:spcPts val="0"/>
              </a:spcAft>
              <a:buSzPts val="2000"/>
              <a:buAutoNum type="arabicPeriod"/>
            </a:pPr>
            <a:r>
              <a:rPr lang="en-US" sz="2600"/>
              <a:t>Headset casing</a:t>
            </a:r>
            <a:endParaRPr sz="2600"/>
          </a:p>
          <a:p>
            <a:pPr indent="-355600" lvl="0" marL="457200" rtl="0" algn="l">
              <a:lnSpc>
                <a:spcPct val="90000"/>
              </a:lnSpc>
              <a:spcBef>
                <a:spcPts val="0"/>
              </a:spcBef>
              <a:spcAft>
                <a:spcPts val="0"/>
              </a:spcAft>
              <a:buSzPts val="2000"/>
              <a:buAutoNum type="arabicPeriod"/>
            </a:pPr>
            <a:r>
              <a:rPr lang="en-US" sz="2600"/>
              <a:t>Additional features </a:t>
            </a:r>
            <a:endParaRPr sz="2600"/>
          </a:p>
        </p:txBody>
      </p:sp>
      <p:pic>
        <p:nvPicPr>
          <p:cNvPr id="204" name="Google Shape;204;p33"/>
          <p:cNvPicPr preferRelativeResize="0"/>
          <p:nvPr/>
        </p:nvPicPr>
        <p:blipFill>
          <a:blip r:embed="rId3">
            <a:alphaModFix/>
          </a:blip>
          <a:stretch>
            <a:fillRect/>
          </a:stretch>
        </p:blipFill>
        <p:spPr>
          <a:xfrm>
            <a:off x="4799029" y="1690703"/>
            <a:ext cx="2834821" cy="2143125"/>
          </a:xfrm>
          <a:prstGeom prst="rect">
            <a:avLst/>
          </a:prstGeom>
          <a:noFill/>
          <a:ln>
            <a:noFill/>
          </a:ln>
        </p:spPr>
      </p:pic>
      <p:pic>
        <p:nvPicPr>
          <p:cNvPr id="205" name="Google Shape;205;p33"/>
          <p:cNvPicPr preferRelativeResize="0"/>
          <p:nvPr/>
        </p:nvPicPr>
        <p:blipFill rotWithShape="1">
          <a:blip r:embed="rId4">
            <a:alphaModFix/>
          </a:blip>
          <a:srcRect b="23784" l="0" r="0" t="23998"/>
          <a:stretch/>
        </p:blipFill>
        <p:spPr>
          <a:xfrm>
            <a:off x="7840875" y="2199175"/>
            <a:ext cx="3918026" cy="2045800"/>
          </a:xfrm>
          <a:prstGeom prst="rect">
            <a:avLst/>
          </a:prstGeom>
          <a:noFill/>
          <a:ln>
            <a:noFill/>
          </a:ln>
        </p:spPr>
      </p:pic>
      <p:pic>
        <p:nvPicPr>
          <p:cNvPr id="206" name="Google Shape;206;p33"/>
          <p:cNvPicPr preferRelativeResize="0"/>
          <p:nvPr/>
        </p:nvPicPr>
        <p:blipFill>
          <a:blip r:embed="rId5">
            <a:alphaModFix/>
          </a:blip>
          <a:stretch>
            <a:fillRect/>
          </a:stretch>
        </p:blipFill>
        <p:spPr>
          <a:xfrm>
            <a:off x="6524038" y="4410213"/>
            <a:ext cx="2143125" cy="21431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34"/>
          <p:cNvSpPr txBox="1"/>
          <p:nvPr>
            <p:ph type="title"/>
          </p:nvPr>
        </p:nvSpPr>
        <p:spPr>
          <a:xfrm>
            <a:off x="838200" y="365125"/>
            <a:ext cx="105156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Project Plan: Milestones </a:t>
            </a:r>
            <a:endParaRPr/>
          </a:p>
        </p:txBody>
      </p:sp>
      <p:sp>
        <p:nvSpPr>
          <p:cNvPr id="212" name="Google Shape;212;p34"/>
          <p:cNvSpPr txBox="1"/>
          <p:nvPr>
            <p:ph idx="1" type="body"/>
          </p:nvPr>
        </p:nvSpPr>
        <p:spPr>
          <a:xfrm>
            <a:off x="838200" y="1825625"/>
            <a:ext cx="4862400" cy="35229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b="1" lang="en-US" sz="3100"/>
              <a:t>Five Planned Milestones:</a:t>
            </a:r>
            <a:endParaRPr b="1" sz="3100"/>
          </a:p>
          <a:p>
            <a:pPr indent="-355600" lvl="0" marL="457200" rtl="0" algn="l">
              <a:spcBef>
                <a:spcPts val="2100"/>
              </a:spcBef>
              <a:spcAft>
                <a:spcPts val="0"/>
              </a:spcAft>
              <a:buSzPts val="2000"/>
              <a:buAutoNum type="arabicPeriod"/>
            </a:pPr>
            <a:r>
              <a:rPr lang="en-US" sz="2600"/>
              <a:t>Data Transfer</a:t>
            </a:r>
            <a:endParaRPr sz="2600"/>
          </a:p>
          <a:p>
            <a:pPr indent="-355600" lvl="0" marL="457200" rtl="0" algn="l">
              <a:spcBef>
                <a:spcPts val="0"/>
              </a:spcBef>
              <a:spcAft>
                <a:spcPts val="0"/>
              </a:spcAft>
              <a:buSzPts val="2000"/>
              <a:buAutoNum type="arabicPeriod"/>
            </a:pPr>
            <a:r>
              <a:rPr lang="en-US" sz="2600"/>
              <a:t>Hardware </a:t>
            </a:r>
            <a:endParaRPr sz="2600"/>
          </a:p>
          <a:p>
            <a:pPr indent="-355600" lvl="0" marL="457200" rtl="0" algn="l">
              <a:spcBef>
                <a:spcPts val="0"/>
              </a:spcBef>
              <a:spcAft>
                <a:spcPts val="0"/>
              </a:spcAft>
              <a:buSzPts val="2000"/>
              <a:buAutoNum type="arabicPeriod"/>
            </a:pPr>
            <a:r>
              <a:rPr lang="en-US" sz="2600"/>
              <a:t>Software</a:t>
            </a:r>
            <a:endParaRPr sz="2600"/>
          </a:p>
          <a:p>
            <a:pPr indent="-355600" lvl="0" marL="457200" rtl="0" algn="l">
              <a:spcBef>
                <a:spcPts val="0"/>
              </a:spcBef>
              <a:spcAft>
                <a:spcPts val="0"/>
              </a:spcAft>
              <a:buSzPts val="2000"/>
              <a:buAutoNum type="arabicPeriod"/>
            </a:pPr>
            <a:r>
              <a:rPr lang="en-US" sz="2600"/>
              <a:t>Screen/Optics</a:t>
            </a:r>
            <a:endParaRPr sz="2600"/>
          </a:p>
          <a:p>
            <a:pPr indent="-349250" lvl="0" marL="457200" rtl="0" algn="l">
              <a:spcBef>
                <a:spcPts val="0"/>
              </a:spcBef>
              <a:spcAft>
                <a:spcPts val="0"/>
              </a:spcAft>
              <a:buSzPts val="1900"/>
              <a:buAutoNum type="arabicPeriod"/>
            </a:pPr>
            <a:r>
              <a:rPr lang="en-US" sz="2600"/>
              <a:t>Power Supply</a:t>
            </a:r>
            <a:r>
              <a:rPr lang="en-US" sz="2500"/>
              <a:t> </a:t>
            </a:r>
            <a:endParaRPr sz="2500"/>
          </a:p>
          <a:p>
            <a:pPr indent="0" lvl="0" marL="914400" rtl="0" algn="l">
              <a:spcBef>
                <a:spcPts val="2100"/>
              </a:spcBef>
              <a:spcAft>
                <a:spcPts val="2100"/>
              </a:spcAft>
              <a:buNone/>
            </a:pPr>
            <a:r>
              <a:t/>
            </a:r>
            <a:endParaRPr/>
          </a:p>
        </p:txBody>
      </p:sp>
      <p:pic>
        <p:nvPicPr>
          <p:cNvPr id="213" name="Google Shape;213;p34"/>
          <p:cNvPicPr preferRelativeResize="0"/>
          <p:nvPr/>
        </p:nvPicPr>
        <p:blipFill>
          <a:blip r:embed="rId3">
            <a:alphaModFix/>
          </a:blip>
          <a:stretch>
            <a:fillRect/>
          </a:stretch>
        </p:blipFill>
        <p:spPr>
          <a:xfrm>
            <a:off x="6377325" y="1428600"/>
            <a:ext cx="4862374" cy="486237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3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lang="en-US"/>
              <a:t>Project Plan: Progress Metrics</a:t>
            </a:r>
            <a:endParaRPr/>
          </a:p>
        </p:txBody>
      </p:sp>
      <p:sp>
        <p:nvSpPr>
          <p:cNvPr id="219" name="Google Shape;219;p35"/>
          <p:cNvSpPr txBox="1"/>
          <p:nvPr>
            <p:ph idx="1" type="body"/>
          </p:nvPr>
        </p:nvSpPr>
        <p:spPr>
          <a:xfrm>
            <a:off x="905775" y="1690700"/>
            <a:ext cx="5718000" cy="43515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None/>
            </a:pPr>
            <a:r>
              <a:rPr b="1" lang="en-US" sz="2600"/>
              <a:t>Data Transfer</a:t>
            </a:r>
            <a:endParaRPr sz="2600"/>
          </a:p>
          <a:p>
            <a:pPr indent="-355600" lvl="1" marL="914400" rtl="0" algn="l">
              <a:lnSpc>
                <a:spcPct val="90000"/>
              </a:lnSpc>
              <a:spcBef>
                <a:spcPts val="0"/>
              </a:spcBef>
              <a:spcAft>
                <a:spcPts val="0"/>
              </a:spcAft>
              <a:buSzPts val="2000"/>
              <a:buChar char="○"/>
            </a:pPr>
            <a:r>
              <a:rPr lang="en-US" sz="2100"/>
              <a:t>No loss of data during transmission to and from headset</a:t>
            </a:r>
            <a:endParaRPr sz="2100"/>
          </a:p>
          <a:p>
            <a:pPr indent="-355600" lvl="1" marL="914400" rtl="0" algn="l">
              <a:lnSpc>
                <a:spcPct val="90000"/>
              </a:lnSpc>
              <a:spcBef>
                <a:spcPts val="0"/>
              </a:spcBef>
              <a:spcAft>
                <a:spcPts val="0"/>
              </a:spcAft>
              <a:buSzPts val="2000"/>
              <a:buChar char="○"/>
            </a:pPr>
            <a:r>
              <a:rPr lang="en-US" sz="2100"/>
              <a:t>Secure transfer of information</a:t>
            </a:r>
            <a:endParaRPr sz="2100"/>
          </a:p>
          <a:p>
            <a:pPr indent="-355600" lvl="1" marL="914400" rtl="0" algn="l">
              <a:lnSpc>
                <a:spcPct val="90000"/>
              </a:lnSpc>
              <a:spcBef>
                <a:spcPts val="0"/>
              </a:spcBef>
              <a:spcAft>
                <a:spcPts val="0"/>
              </a:spcAft>
              <a:buSzPts val="2000"/>
              <a:buChar char="○"/>
            </a:pPr>
            <a:r>
              <a:rPr lang="en-US" sz="2100"/>
              <a:t>Notifications on attempted breaches</a:t>
            </a:r>
            <a:endParaRPr sz="2100"/>
          </a:p>
          <a:p>
            <a:pPr indent="0" lvl="0" marL="0" rtl="0" algn="l">
              <a:lnSpc>
                <a:spcPct val="90000"/>
              </a:lnSpc>
              <a:spcBef>
                <a:spcPts val="0"/>
              </a:spcBef>
              <a:spcAft>
                <a:spcPts val="0"/>
              </a:spcAft>
              <a:buNone/>
            </a:pPr>
            <a:r>
              <a:rPr b="1" lang="en-US" sz="2600"/>
              <a:t>Hardware </a:t>
            </a:r>
            <a:endParaRPr sz="2600"/>
          </a:p>
          <a:p>
            <a:pPr indent="-355600" lvl="1" marL="914400" rtl="0" algn="l">
              <a:lnSpc>
                <a:spcPct val="90000"/>
              </a:lnSpc>
              <a:spcBef>
                <a:spcPts val="0"/>
              </a:spcBef>
              <a:spcAft>
                <a:spcPts val="0"/>
              </a:spcAft>
              <a:buSzPts val="2000"/>
              <a:buChar char="○"/>
            </a:pPr>
            <a:r>
              <a:rPr lang="en-US" sz="2100"/>
              <a:t>Hardware fits into headset and headset fits comfortably</a:t>
            </a:r>
            <a:endParaRPr sz="2100"/>
          </a:p>
          <a:p>
            <a:pPr indent="-355600" lvl="1" marL="914400" rtl="0" algn="l">
              <a:lnSpc>
                <a:spcPct val="90000"/>
              </a:lnSpc>
              <a:spcBef>
                <a:spcPts val="0"/>
              </a:spcBef>
              <a:spcAft>
                <a:spcPts val="0"/>
              </a:spcAft>
              <a:buSzPts val="2000"/>
              <a:buChar char="○"/>
            </a:pPr>
            <a:r>
              <a:rPr lang="en-US" sz="2100"/>
              <a:t>Hardware connected to headset software (buttons, etc)</a:t>
            </a:r>
            <a:endParaRPr sz="2100"/>
          </a:p>
          <a:p>
            <a:pPr indent="0" lvl="0" marL="0" rtl="0" algn="l">
              <a:lnSpc>
                <a:spcPct val="90000"/>
              </a:lnSpc>
              <a:spcBef>
                <a:spcPts val="0"/>
              </a:spcBef>
              <a:spcAft>
                <a:spcPts val="0"/>
              </a:spcAft>
              <a:buNone/>
            </a:pPr>
            <a:r>
              <a:rPr b="1" lang="en-US" sz="2600"/>
              <a:t>User Interaction</a:t>
            </a:r>
            <a:endParaRPr b="1" sz="2600"/>
          </a:p>
          <a:p>
            <a:pPr indent="-355600" lvl="1" marL="914400" rtl="0" algn="l">
              <a:lnSpc>
                <a:spcPct val="90000"/>
              </a:lnSpc>
              <a:spcBef>
                <a:spcPts val="0"/>
              </a:spcBef>
              <a:spcAft>
                <a:spcPts val="0"/>
              </a:spcAft>
              <a:buSzPts val="2000"/>
              <a:buChar char="○"/>
            </a:pPr>
            <a:r>
              <a:rPr lang="en-US" sz="2100"/>
              <a:t>Users can use buttons to interact with headset interface</a:t>
            </a:r>
            <a:endParaRPr sz="2100"/>
          </a:p>
          <a:p>
            <a:pPr indent="-355600" lvl="1" marL="914400" rtl="0" algn="l">
              <a:lnSpc>
                <a:spcPct val="90000"/>
              </a:lnSpc>
              <a:spcBef>
                <a:spcPts val="0"/>
              </a:spcBef>
              <a:spcAft>
                <a:spcPts val="0"/>
              </a:spcAft>
              <a:buSzPts val="2000"/>
              <a:buChar char="○"/>
            </a:pPr>
            <a:r>
              <a:rPr lang="en-US" sz="2100"/>
              <a:t>Users are able to navigate exam content</a:t>
            </a:r>
            <a:endParaRPr sz="2100"/>
          </a:p>
          <a:p>
            <a:pPr indent="0" lvl="0" marL="0" rtl="0" algn="l">
              <a:lnSpc>
                <a:spcPct val="90000"/>
              </a:lnSpc>
              <a:spcBef>
                <a:spcPts val="0"/>
              </a:spcBef>
              <a:spcAft>
                <a:spcPts val="0"/>
              </a:spcAft>
              <a:buNone/>
            </a:pPr>
            <a:r>
              <a:t/>
            </a:r>
            <a:endParaRPr/>
          </a:p>
        </p:txBody>
      </p:sp>
      <p:pic>
        <p:nvPicPr>
          <p:cNvPr id="220" name="Google Shape;220;p35"/>
          <p:cNvPicPr preferRelativeResize="0"/>
          <p:nvPr/>
        </p:nvPicPr>
        <p:blipFill>
          <a:blip r:embed="rId3">
            <a:alphaModFix/>
          </a:blip>
          <a:stretch>
            <a:fillRect/>
          </a:stretch>
        </p:blipFill>
        <p:spPr>
          <a:xfrm>
            <a:off x="7143400" y="1690700"/>
            <a:ext cx="4210399" cy="41744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36"/>
          <p:cNvSpPr txBox="1"/>
          <p:nvPr>
            <p:ph type="title"/>
          </p:nvPr>
        </p:nvSpPr>
        <p:spPr>
          <a:xfrm>
            <a:off x="838200" y="365125"/>
            <a:ext cx="105156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Project Plan: Progress Metrics</a:t>
            </a:r>
            <a:endParaRPr/>
          </a:p>
        </p:txBody>
      </p:sp>
      <p:sp>
        <p:nvSpPr>
          <p:cNvPr id="226" name="Google Shape;226;p36"/>
          <p:cNvSpPr txBox="1"/>
          <p:nvPr>
            <p:ph idx="1" type="body"/>
          </p:nvPr>
        </p:nvSpPr>
        <p:spPr>
          <a:xfrm>
            <a:off x="838200" y="1825625"/>
            <a:ext cx="5779500" cy="43512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b="1" lang="en-US" sz="2600">
                <a:solidFill>
                  <a:srgbClr val="FFFFFF"/>
                </a:solidFill>
                <a:latin typeface="Arial"/>
                <a:ea typeface="Arial"/>
                <a:cs typeface="Arial"/>
                <a:sym typeface="Arial"/>
              </a:rPr>
              <a:t>Screen/Optics</a:t>
            </a:r>
            <a:endParaRPr b="1" sz="2600">
              <a:solidFill>
                <a:srgbClr val="FFFFFF"/>
              </a:solidFill>
              <a:latin typeface="Arial"/>
              <a:ea typeface="Arial"/>
              <a:cs typeface="Arial"/>
              <a:sym typeface="Arial"/>
            </a:endParaRPr>
          </a:p>
          <a:p>
            <a:pPr indent="-355600" lvl="1" marL="914400" rtl="0" algn="l">
              <a:spcBef>
                <a:spcPts val="0"/>
              </a:spcBef>
              <a:spcAft>
                <a:spcPts val="0"/>
              </a:spcAft>
              <a:buClr>
                <a:srgbClr val="FFFFFF"/>
              </a:buClr>
              <a:buSzPts val="2000"/>
              <a:buFont typeface="Arial"/>
              <a:buChar char="○"/>
            </a:pPr>
            <a:r>
              <a:rPr lang="en-US" sz="2100">
                <a:solidFill>
                  <a:srgbClr val="FFFFFF"/>
                </a:solidFill>
                <a:latin typeface="Arial"/>
                <a:ea typeface="Arial"/>
                <a:cs typeface="Arial"/>
                <a:sym typeface="Arial"/>
              </a:rPr>
              <a:t>Hello, world is visible</a:t>
            </a:r>
            <a:endParaRPr sz="2100">
              <a:solidFill>
                <a:srgbClr val="FFFFFF"/>
              </a:solidFill>
              <a:latin typeface="Arial"/>
              <a:ea typeface="Arial"/>
              <a:cs typeface="Arial"/>
              <a:sym typeface="Arial"/>
            </a:endParaRPr>
          </a:p>
          <a:p>
            <a:pPr indent="-355600" lvl="1" marL="914400" rtl="0" algn="l">
              <a:spcBef>
                <a:spcPts val="0"/>
              </a:spcBef>
              <a:spcAft>
                <a:spcPts val="0"/>
              </a:spcAft>
              <a:buClr>
                <a:srgbClr val="FFFFFF"/>
              </a:buClr>
              <a:buSzPts val="2000"/>
              <a:buFont typeface="Arial"/>
              <a:buChar char="○"/>
            </a:pPr>
            <a:r>
              <a:rPr lang="en-US" sz="2100">
                <a:solidFill>
                  <a:srgbClr val="FFFFFF"/>
                </a:solidFill>
                <a:latin typeface="Arial"/>
                <a:ea typeface="Arial"/>
                <a:cs typeface="Arial"/>
                <a:sym typeface="Arial"/>
              </a:rPr>
              <a:t>Display updates with user interaction</a:t>
            </a:r>
            <a:endParaRPr sz="2100">
              <a:solidFill>
                <a:srgbClr val="FFFFFF"/>
              </a:solidFill>
              <a:latin typeface="Arial"/>
              <a:ea typeface="Arial"/>
              <a:cs typeface="Arial"/>
              <a:sym typeface="Arial"/>
            </a:endParaRPr>
          </a:p>
          <a:p>
            <a:pPr indent="0" lvl="0" marL="0" rtl="0" algn="l">
              <a:spcBef>
                <a:spcPts val="0"/>
              </a:spcBef>
              <a:spcAft>
                <a:spcPts val="0"/>
              </a:spcAft>
              <a:buNone/>
            </a:pPr>
            <a:r>
              <a:rPr b="1" lang="en-US" sz="2600">
                <a:solidFill>
                  <a:srgbClr val="FFFFFF"/>
                </a:solidFill>
                <a:latin typeface="Arial"/>
                <a:ea typeface="Arial"/>
                <a:cs typeface="Arial"/>
                <a:sym typeface="Arial"/>
              </a:rPr>
              <a:t>Power Source</a:t>
            </a:r>
            <a:endParaRPr b="1" sz="2600">
              <a:solidFill>
                <a:srgbClr val="FFFFFF"/>
              </a:solidFill>
              <a:latin typeface="Arial"/>
              <a:ea typeface="Arial"/>
              <a:cs typeface="Arial"/>
              <a:sym typeface="Arial"/>
            </a:endParaRPr>
          </a:p>
          <a:p>
            <a:pPr indent="-355600" lvl="1" marL="914400" rtl="0" algn="l">
              <a:spcBef>
                <a:spcPts val="0"/>
              </a:spcBef>
              <a:spcAft>
                <a:spcPts val="0"/>
              </a:spcAft>
              <a:buClr>
                <a:srgbClr val="FFFFFF"/>
              </a:buClr>
              <a:buSzPts val="2000"/>
              <a:buFont typeface="Arial"/>
              <a:buChar char="○"/>
            </a:pPr>
            <a:r>
              <a:rPr lang="en-US" sz="2100">
                <a:solidFill>
                  <a:srgbClr val="FFFFFF"/>
                </a:solidFill>
                <a:latin typeface="Arial"/>
                <a:ea typeface="Arial"/>
                <a:cs typeface="Arial"/>
                <a:sym typeface="Arial"/>
              </a:rPr>
              <a:t>Successfully powers device</a:t>
            </a:r>
            <a:endParaRPr sz="2100">
              <a:solidFill>
                <a:srgbClr val="FFFFFF"/>
              </a:solidFill>
              <a:latin typeface="Arial"/>
              <a:ea typeface="Arial"/>
              <a:cs typeface="Arial"/>
              <a:sym typeface="Arial"/>
            </a:endParaRPr>
          </a:p>
          <a:p>
            <a:pPr indent="-355600" lvl="1" marL="914400" rtl="0" algn="l">
              <a:spcBef>
                <a:spcPts val="0"/>
              </a:spcBef>
              <a:spcAft>
                <a:spcPts val="0"/>
              </a:spcAft>
              <a:buClr>
                <a:srgbClr val="FFFFFF"/>
              </a:buClr>
              <a:buSzPts val="2000"/>
              <a:buFont typeface="Arial"/>
              <a:buChar char="○"/>
            </a:pPr>
            <a:r>
              <a:rPr lang="en-US" sz="2100">
                <a:solidFill>
                  <a:srgbClr val="FFFFFF"/>
                </a:solidFill>
                <a:latin typeface="Arial"/>
                <a:ea typeface="Arial"/>
                <a:cs typeface="Arial"/>
                <a:sym typeface="Arial"/>
              </a:rPr>
              <a:t>User notified of power status</a:t>
            </a:r>
            <a:endParaRPr sz="2100">
              <a:solidFill>
                <a:srgbClr val="FFFFFF"/>
              </a:solidFill>
              <a:latin typeface="Arial"/>
              <a:ea typeface="Arial"/>
              <a:cs typeface="Arial"/>
              <a:sym typeface="Arial"/>
            </a:endParaRPr>
          </a:p>
          <a:p>
            <a:pPr indent="-355600" lvl="1" marL="914400" rtl="0" algn="l">
              <a:spcBef>
                <a:spcPts val="0"/>
              </a:spcBef>
              <a:spcAft>
                <a:spcPts val="0"/>
              </a:spcAft>
              <a:buClr>
                <a:srgbClr val="FFFFFF"/>
              </a:buClr>
              <a:buSzPts val="2000"/>
              <a:buFont typeface="Arial"/>
              <a:buChar char="○"/>
            </a:pPr>
            <a:r>
              <a:rPr lang="en-US" sz="2100">
                <a:solidFill>
                  <a:srgbClr val="FFFFFF"/>
                </a:solidFill>
                <a:latin typeface="Arial"/>
                <a:ea typeface="Arial"/>
                <a:cs typeface="Arial"/>
                <a:sym typeface="Arial"/>
              </a:rPr>
              <a:t>Emergency battery has enough charge to save and transmit test data before headset powers off</a:t>
            </a:r>
            <a:endParaRPr sz="2100">
              <a:solidFill>
                <a:srgbClr val="FFFFFF"/>
              </a:solidFill>
              <a:latin typeface="Arial"/>
              <a:ea typeface="Arial"/>
              <a:cs typeface="Arial"/>
              <a:sym typeface="Arial"/>
            </a:endParaRPr>
          </a:p>
          <a:p>
            <a:pPr indent="0" lvl="0" marL="914400" rtl="0" algn="l">
              <a:spcBef>
                <a:spcPts val="0"/>
              </a:spcBef>
              <a:spcAft>
                <a:spcPts val="0"/>
              </a:spcAft>
              <a:buNone/>
            </a:pPr>
            <a:r>
              <a:t/>
            </a:r>
            <a:endParaRPr sz="1400">
              <a:solidFill>
                <a:srgbClr val="000000"/>
              </a:solidFill>
              <a:latin typeface="Arial"/>
              <a:ea typeface="Arial"/>
              <a:cs typeface="Arial"/>
              <a:sym typeface="Arial"/>
            </a:endParaRPr>
          </a:p>
          <a:p>
            <a:pPr indent="0" lvl="0" marL="0" rtl="0" algn="l">
              <a:spcBef>
                <a:spcPts val="1000"/>
              </a:spcBef>
              <a:spcAft>
                <a:spcPts val="2100"/>
              </a:spcAft>
              <a:buNone/>
            </a:pPr>
            <a:r>
              <a:t/>
            </a:r>
            <a:endParaRPr/>
          </a:p>
        </p:txBody>
      </p:sp>
      <p:pic>
        <p:nvPicPr>
          <p:cNvPr id="227" name="Google Shape;227;p36"/>
          <p:cNvPicPr preferRelativeResize="0"/>
          <p:nvPr/>
        </p:nvPicPr>
        <p:blipFill>
          <a:blip r:embed="rId3">
            <a:alphaModFix/>
          </a:blip>
          <a:stretch>
            <a:fillRect/>
          </a:stretch>
        </p:blipFill>
        <p:spPr>
          <a:xfrm>
            <a:off x="7143400" y="1690825"/>
            <a:ext cx="4210399" cy="41744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37"/>
          <p:cNvSpPr txBox="1"/>
          <p:nvPr>
            <p:ph type="title"/>
          </p:nvPr>
        </p:nvSpPr>
        <p:spPr>
          <a:xfrm>
            <a:off x="838200" y="365125"/>
            <a:ext cx="105156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Project Plan: Schedule </a:t>
            </a:r>
            <a:endParaRPr/>
          </a:p>
        </p:txBody>
      </p:sp>
      <p:pic>
        <p:nvPicPr>
          <p:cNvPr id="233" name="Google Shape;233;p37"/>
          <p:cNvPicPr preferRelativeResize="0"/>
          <p:nvPr/>
        </p:nvPicPr>
        <p:blipFill>
          <a:blip r:embed="rId3">
            <a:alphaModFix/>
          </a:blip>
          <a:stretch>
            <a:fillRect/>
          </a:stretch>
        </p:blipFill>
        <p:spPr>
          <a:xfrm>
            <a:off x="31875" y="1752591"/>
            <a:ext cx="12128250" cy="402758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38"/>
          <p:cNvSpPr txBox="1"/>
          <p:nvPr>
            <p:ph type="title"/>
          </p:nvPr>
        </p:nvSpPr>
        <p:spPr>
          <a:xfrm>
            <a:off x="838200" y="365125"/>
            <a:ext cx="105156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Project Plan: Schedule </a:t>
            </a:r>
            <a:endParaRPr/>
          </a:p>
        </p:txBody>
      </p:sp>
      <p:pic>
        <p:nvPicPr>
          <p:cNvPr id="239" name="Google Shape;239;p38"/>
          <p:cNvPicPr preferRelativeResize="0"/>
          <p:nvPr/>
        </p:nvPicPr>
        <p:blipFill>
          <a:blip r:embed="rId3">
            <a:alphaModFix/>
          </a:blip>
          <a:stretch>
            <a:fillRect/>
          </a:stretch>
        </p:blipFill>
        <p:spPr>
          <a:xfrm>
            <a:off x="0" y="1834508"/>
            <a:ext cx="12192001" cy="3234618"/>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39"/>
          <p:cNvSpPr txBox="1"/>
          <p:nvPr>
            <p:ph type="title"/>
          </p:nvPr>
        </p:nvSpPr>
        <p:spPr>
          <a:xfrm>
            <a:off x="838200" y="365125"/>
            <a:ext cx="105156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Test Plan</a:t>
            </a:r>
            <a:endParaRPr/>
          </a:p>
        </p:txBody>
      </p:sp>
      <p:sp>
        <p:nvSpPr>
          <p:cNvPr id="245" name="Google Shape;245;p39"/>
          <p:cNvSpPr txBox="1"/>
          <p:nvPr>
            <p:ph idx="1" type="body"/>
          </p:nvPr>
        </p:nvSpPr>
        <p:spPr>
          <a:xfrm>
            <a:off x="838200" y="1825625"/>
            <a:ext cx="7999800" cy="4351200"/>
          </a:xfrm>
          <a:prstGeom prst="rect">
            <a:avLst/>
          </a:prstGeom>
        </p:spPr>
        <p:txBody>
          <a:bodyPr anchorCtr="0" anchor="t" bIns="45700" lIns="91425" spcFirstLastPara="1" rIns="91425" wrap="square" tIns="45700">
            <a:noAutofit/>
          </a:bodyPr>
          <a:lstStyle/>
          <a:p>
            <a:pPr indent="-393700" lvl="0" marL="457200" rtl="0" algn="l">
              <a:spcBef>
                <a:spcPts val="1000"/>
              </a:spcBef>
              <a:spcAft>
                <a:spcPts val="0"/>
              </a:spcAft>
              <a:buSzPts val="2600"/>
              <a:buChar char="●"/>
            </a:pPr>
            <a:r>
              <a:rPr lang="en-US" sz="2600"/>
              <a:t>Unit and integration testing</a:t>
            </a:r>
            <a:endParaRPr sz="2600"/>
          </a:p>
          <a:p>
            <a:pPr indent="-393700" lvl="1" marL="914400" rtl="0" algn="l">
              <a:spcBef>
                <a:spcPts val="0"/>
              </a:spcBef>
              <a:spcAft>
                <a:spcPts val="0"/>
              </a:spcAft>
              <a:buSzPts val="2600"/>
              <a:buChar char="○"/>
            </a:pPr>
            <a:r>
              <a:rPr lang="en-US" sz="2600"/>
              <a:t>Performed iteratively as we develop new features</a:t>
            </a:r>
            <a:endParaRPr sz="2600"/>
          </a:p>
          <a:p>
            <a:pPr indent="-393700" lvl="1" marL="914400" rtl="0" algn="l">
              <a:spcBef>
                <a:spcPts val="0"/>
              </a:spcBef>
              <a:spcAft>
                <a:spcPts val="0"/>
              </a:spcAft>
              <a:buSzPts val="2600"/>
              <a:buChar char="○"/>
            </a:pPr>
            <a:r>
              <a:rPr lang="en-US" sz="2600"/>
              <a:t>May be performed on a partial prototype</a:t>
            </a:r>
            <a:endParaRPr sz="2600"/>
          </a:p>
          <a:p>
            <a:pPr indent="-393700" lvl="2" marL="1371600" rtl="0" algn="l">
              <a:spcBef>
                <a:spcPts val="0"/>
              </a:spcBef>
              <a:spcAft>
                <a:spcPts val="0"/>
              </a:spcAft>
              <a:buSzPts val="2600"/>
              <a:buChar char="■"/>
            </a:pPr>
            <a:r>
              <a:rPr lang="en-US" sz="2600"/>
              <a:t>e.g. we may test software functionality with a keyboard before we have our final controls implemented</a:t>
            </a:r>
            <a:endParaRPr sz="2600"/>
          </a:p>
          <a:p>
            <a:pPr indent="-393700" lvl="1" marL="914400" rtl="0" algn="l">
              <a:spcBef>
                <a:spcPts val="0"/>
              </a:spcBef>
              <a:spcAft>
                <a:spcPts val="0"/>
              </a:spcAft>
              <a:buSzPts val="2600"/>
              <a:buChar char="○"/>
            </a:pPr>
            <a:r>
              <a:rPr lang="en-US" sz="2600"/>
              <a:t>Some important units:</a:t>
            </a:r>
            <a:endParaRPr sz="2600"/>
          </a:p>
          <a:p>
            <a:pPr indent="-393700" lvl="2" marL="1371600" rtl="0" algn="l">
              <a:spcBef>
                <a:spcPts val="0"/>
              </a:spcBef>
              <a:spcAft>
                <a:spcPts val="0"/>
              </a:spcAft>
              <a:buSzPts val="2600"/>
              <a:buChar char="■"/>
            </a:pPr>
            <a:r>
              <a:rPr lang="en-US" sz="2600"/>
              <a:t>User interface</a:t>
            </a:r>
            <a:endParaRPr sz="2600"/>
          </a:p>
          <a:p>
            <a:pPr indent="-393700" lvl="2" marL="1371600" rtl="0" algn="l">
              <a:spcBef>
                <a:spcPts val="0"/>
              </a:spcBef>
              <a:spcAft>
                <a:spcPts val="0"/>
              </a:spcAft>
              <a:buSzPts val="2600"/>
              <a:buChar char="■"/>
            </a:pPr>
            <a:r>
              <a:rPr lang="en-US" sz="2600"/>
              <a:t>Backend</a:t>
            </a:r>
            <a:endParaRPr sz="2600"/>
          </a:p>
          <a:p>
            <a:pPr indent="-393700" lvl="2" marL="1371600" rtl="0" algn="l">
              <a:spcBef>
                <a:spcPts val="0"/>
              </a:spcBef>
              <a:spcAft>
                <a:spcPts val="0"/>
              </a:spcAft>
              <a:buSzPts val="2600"/>
              <a:buChar char="■"/>
            </a:pPr>
            <a:r>
              <a:rPr lang="en-US" sz="2600"/>
              <a:t>Physical display (LCDs)</a:t>
            </a:r>
            <a:endParaRPr sz="2600"/>
          </a:p>
          <a:p>
            <a:pPr indent="-393700" lvl="2" marL="1371600" rtl="0" algn="l">
              <a:spcBef>
                <a:spcPts val="0"/>
              </a:spcBef>
              <a:spcAft>
                <a:spcPts val="0"/>
              </a:spcAft>
              <a:buSzPts val="2600"/>
              <a:buChar char="■"/>
            </a:pPr>
            <a:r>
              <a:rPr lang="en-US" sz="2600"/>
              <a:t>Controls</a:t>
            </a:r>
            <a:endParaRPr sz="2600"/>
          </a:p>
        </p:txBody>
      </p:sp>
      <p:pic>
        <p:nvPicPr>
          <p:cNvPr id="246" name="Google Shape;246;p39"/>
          <p:cNvPicPr preferRelativeResize="0"/>
          <p:nvPr/>
        </p:nvPicPr>
        <p:blipFill>
          <a:blip r:embed="rId3">
            <a:alphaModFix/>
          </a:blip>
          <a:stretch>
            <a:fillRect/>
          </a:stretch>
        </p:blipFill>
        <p:spPr>
          <a:xfrm>
            <a:off x="8912925" y="2366788"/>
            <a:ext cx="3033925" cy="3636826"/>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40"/>
          <p:cNvSpPr txBox="1"/>
          <p:nvPr>
            <p:ph type="title"/>
          </p:nvPr>
        </p:nvSpPr>
        <p:spPr>
          <a:xfrm>
            <a:off x="838200" y="365125"/>
            <a:ext cx="105156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Test Plan</a:t>
            </a:r>
            <a:endParaRPr/>
          </a:p>
        </p:txBody>
      </p:sp>
      <p:sp>
        <p:nvSpPr>
          <p:cNvPr id="252" name="Google Shape;252;p40"/>
          <p:cNvSpPr txBox="1"/>
          <p:nvPr>
            <p:ph idx="1" type="body"/>
          </p:nvPr>
        </p:nvSpPr>
        <p:spPr>
          <a:xfrm>
            <a:off x="838200" y="1825625"/>
            <a:ext cx="7727100" cy="4351200"/>
          </a:xfrm>
          <a:prstGeom prst="rect">
            <a:avLst/>
          </a:prstGeom>
        </p:spPr>
        <p:txBody>
          <a:bodyPr anchorCtr="0" anchor="t" bIns="45700" lIns="91425" spcFirstLastPara="1" rIns="91425" wrap="square" tIns="45700">
            <a:noAutofit/>
          </a:bodyPr>
          <a:lstStyle/>
          <a:p>
            <a:pPr indent="-393700" lvl="0" marL="457200" rtl="0" algn="l">
              <a:spcBef>
                <a:spcPts val="1000"/>
              </a:spcBef>
              <a:spcAft>
                <a:spcPts val="0"/>
              </a:spcAft>
              <a:buSzPts val="2600"/>
              <a:buChar char="●"/>
            </a:pPr>
            <a:r>
              <a:rPr lang="en-US" sz="2600"/>
              <a:t>Acceptance testing</a:t>
            </a:r>
            <a:endParaRPr sz="2600"/>
          </a:p>
          <a:p>
            <a:pPr indent="-393700" lvl="1" marL="914400" rtl="0" algn="l">
              <a:spcBef>
                <a:spcPts val="0"/>
              </a:spcBef>
              <a:spcAft>
                <a:spcPts val="0"/>
              </a:spcAft>
              <a:buSzPts val="2600"/>
              <a:buChar char="○"/>
            </a:pPr>
            <a:r>
              <a:rPr lang="en-US" sz="2600"/>
              <a:t>Performed with a completed prototype</a:t>
            </a:r>
            <a:endParaRPr sz="2600"/>
          </a:p>
          <a:p>
            <a:pPr indent="-393700" lvl="1" marL="914400" rtl="0" algn="l">
              <a:spcBef>
                <a:spcPts val="0"/>
              </a:spcBef>
              <a:spcAft>
                <a:spcPts val="0"/>
              </a:spcAft>
              <a:buSzPts val="2600"/>
              <a:buChar char="○"/>
            </a:pPr>
            <a:r>
              <a:rPr lang="en-US" sz="2600"/>
              <a:t>End-to-end tests defined by use cases</a:t>
            </a:r>
            <a:endParaRPr sz="2600"/>
          </a:p>
          <a:p>
            <a:pPr indent="-393700" lvl="2" marL="1371600" rtl="0" algn="l">
              <a:spcBef>
                <a:spcPts val="0"/>
              </a:spcBef>
              <a:spcAft>
                <a:spcPts val="0"/>
              </a:spcAft>
              <a:buSzPts val="2600"/>
              <a:buChar char="■"/>
            </a:pPr>
            <a:r>
              <a:rPr lang="en-US" sz="2600"/>
              <a:t>Important use cases will be defined by client</a:t>
            </a:r>
            <a:endParaRPr sz="2600"/>
          </a:p>
          <a:p>
            <a:pPr indent="-393700" lvl="1" marL="914400" rtl="0" algn="l">
              <a:spcBef>
                <a:spcPts val="0"/>
              </a:spcBef>
              <a:spcAft>
                <a:spcPts val="0"/>
              </a:spcAft>
              <a:buSzPts val="2600"/>
              <a:buChar char="○"/>
            </a:pPr>
            <a:r>
              <a:rPr lang="en-US" sz="2600"/>
              <a:t>Some important use cases:</a:t>
            </a:r>
            <a:endParaRPr sz="2600"/>
          </a:p>
          <a:p>
            <a:pPr indent="-393700" lvl="2" marL="1371600" rtl="0" algn="l">
              <a:spcBef>
                <a:spcPts val="0"/>
              </a:spcBef>
              <a:spcAft>
                <a:spcPts val="0"/>
              </a:spcAft>
              <a:buSzPts val="2600"/>
              <a:buChar char="■"/>
            </a:pPr>
            <a:r>
              <a:rPr lang="en-US" sz="2600"/>
              <a:t>User can open an exam using the headset</a:t>
            </a:r>
            <a:endParaRPr sz="2600"/>
          </a:p>
          <a:p>
            <a:pPr indent="-393700" lvl="2" marL="1371600" rtl="0" algn="l">
              <a:spcBef>
                <a:spcPts val="0"/>
              </a:spcBef>
              <a:spcAft>
                <a:spcPts val="0"/>
              </a:spcAft>
              <a:buSzPts val="2600"/>
              <a:buChar char="■"/>
            </a:pPr>
            <a:r>
              <a:rPr lang="en-US" sz="2600"/>
              <a:t>User can submit answers</a:t>
            </a:r>
            <a:endParaRPr sz="2600"/>
          </a:p>
          <a:p>
            <a:pPr indent="-393700" lvl="2" marL="1371600" rtl="0" algn="l">
              <a:spcBef>
                <a:spcPts val="0"/>
              </a:spcBef>
              <a:spcAft>
                <a:spcPts val="0"/>
              </a:spcAft>
              <a:buSzPts val="2600"/>
              <a:buChar char="■"/>
            </a:pPr>
            <a:r>
              <a:rPr lang="en-US" sz="2600"/>
              <a:t>User can navigate between questions</a:t>
            </a:r>
            <a:endParaRPr sz="2600"/>
          </a:p>
          <a:p>
            <a:pPr indent="-393700" lvl="2" marL="1371600" rtl="0" algn="l">
              <a:spcBef>
                <a:spcPts val="0"/>
              </a:spcBef>
              <a:spcAft>
                <a:spcPts val="0"/>
              </a:spcAft>
              <a:buSzPts val="2600"/>
              <a:buChar char="■"/>
            </a:pPr>
            <a:r>
              <a:rPr lang="en-US" sz="2600"/>
              <a:t>User can submit an exam to be graded</a:t>
            </a:r>
            <a:endParaRPr sz="2600"/>
          </a:p>
        </p:txBody>
      </p:sp>
      <p:pic>
        <p:nvPicPr>
          <p:cNvPr id="253" name="Google Shape;253;p40"/>
          <p:cNvPicPr preferRelativeResize="0"/>
          <p:nvPr/>
        </p:nvPicPr>
        <p:blipFill>
          <a:blip r:embed="rId3">
            <a:alphaModFix/>
          </a:blip>
          <a:stretch>
            <a:fillRect/>
          </a:stretch>
        </p:blipFill>
        <p:spPr>
          <a:xfrm>
            <a:off x="8889825" y="2378338"/>
            <a:ext cx="3033925" cy="3636826"/>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4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lang="en-US"/>
              <a:t>Conclusions</a:t>
            </a:r>
            <a:endParaRPr/>
          </a:p>
        </p:txBody>
      </p:sp>
      <p:sp>
        <p:nvSpPr>
          <p:cNvPr id="259" name="Google Shape;259;p41"/>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p>
            <a:pPr indent="-215900" lvl="0" marL="228600" rtl="0" algn="l">
              <a:lnSpc>
                <a:spcPct val="90000"/>
              </a:lnSpc>
              <a:spcBef>
                <a:spcPts val="1000"/>
              </a:spcBef>
              <a:spcAft>
                <a:spcPts val="0"/>
              </a:spcAft>
              <a:buClr>
                <a:schemeClr val="dk1"/>
              </a:buClr>
              <a:buSzPts val="2600"/>
              <a:buChar char="●"/>
            </a:pPr>
            <a:r>
              <a:rPr lang="en-US" sz="2600"/>
              <a:t>We focused on narrowing down the product this semester</a:t>
            </a:r>
            <a:endParaRPr sz="2600"/>
          </a:p>
          <a:p>
            <a:pPr indent="-279400" lvl="1" marL="685800" rtl="0" algn="l">
              <a:lnSpc>
                <a:spcPct val="90000"/>
              </a:lnSpc>
              <a:spcBef>
                <a:spcPts val="1000"/>
              </a:spcBef>
              <a:spcAft>
                <a:spcPts val="0"/>
              </a:spcAft>
              <a:buSzPts val="2600"/>
              <a:buChar char="○"/>
            </a:pPr>
            <a:r>
              <a:rPr lang="en-US" sz="2600"/>
              <a:t>Research</a:t>
            </a:r>
            <a:endParaRPr sz="2600"/>
          </a:p>
          <a:p>
            <a:pPr indent="-279400" lvl="1" marL="685800" rtl="0" algn="l">
              <a:lnSpc>
                <a:spcPct val="90000"/>
              </a:lnSpc>
              <a:spcBef>
                <a:spcPts val="1000"/>
              </a:spcBef>
              <a:spcAft>
                <a:spcPts val="0"/>
              </a:spcAft>
              <a:buSzPts val="2600"/>
              <a:buChar char="○"/>
            </a:pPr>
            <a:r>
              <a:rPr lang="en-US" sz="2600"/>
              <a:t>Design</a:t>
            </a:r>
            <a:endParaRPr sz="2600"/>
          </a:p>
          <a:p>
            <a:pPr indent="-215900" lvl="0" marL="228600" rtl="0" algn="l">
              <a:lnSpc>
                <a:spcPct val="90000"/>
              </a:lnSpc>
              <a:spcBef>
                <a:spcPts val="1000"/>
              </a:spcBef>
              <a:spcAft>
                <a:spcPts val="0"/>
              </a:spcAft>
              <a:buSzPts val="2600"/>
              <a:buChar char="●"/>
            </a:pPr>
            <a:r>
              <a:rPr lang="en-US" sz="2600"/>
              <a:t>Next semester will be all about assembly</a:t>
            </a:r>
            <a:endParaRPr sz="2600"/>
          </a:p>
          <a:p>
            <a:pPr indent="-279400" lvl="1" marL="685800" rtl="0" algn="l">
              <a:lnSpc>
                <a:spcPct val="90000"/>
              </a:lnSpc>
              <a:spcBef>
                <a:spcPts val="1000"/>
              </a:spcBef>
              <a:spcAft>
                <a:spcPts val="0"/>
              </a:spcAft>
              <a:buSzPts val="2600"/>
              <a:buChar char="○"/>
            </a:pPr>
            <a:r>
              <a:rPr lang="en-US" sz="2600"/>
              <a:t>Prototype iterations</a:t>
            </a:r>
            <a:endParaRPr sz="2600"/>
          </a:p>
          <a:p>
            <a:pPr indent="-279400" lvl="1" marL="685800" rtl="0" algn="l">
              <a:lnSpc>
                <a:spcPct val="90000"/>
              </a:lnSpc>
              <a:spcBef>
                <a:spcPts val="1000"/>
              </a:spcBef>
              <a:spcAft>
                <a:spcPts val="0"/>
              </a:spcAft>
              <a:buSzPts val="2600"/>
              <a:buChar char="○"/>
            </a:pPr>
            <a:r>
              <a:rPr lang="en-US" sz="2600"/>
              <a:t>Order parts over break</a:t>
            </a:r>
            <a:endParaRPr sz="2600"/>
          </a:p>
        </p:txBody>
      </p:sp>
      <p:pic>
        <p:nvPicPr>
          <p:cNvPr id="260" name="Google Shape;260;p41"/>
          <p:cNvPicPr preferRelativeResize="0"/>
          <p:nvPr/>
        </p:nvPicPr>
        <p:blipFill>
          <a:blip r:embed="rId3">
            <a:alphaModFix/>
          </a:blip>
          <a:stretch>
            <a:fillRect/>
          </a:stretch>
        </p:blipFill>
        <p:spPr>
          <a:xfrm>
            <a:off x="7960175" y="4145775"/>
            <a:ext cx="3744374" cy="2337949"/>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42"/>
          <p:cNvSpPr txBox="1"/>
          <p:nvPr>
            <p:ph type="title"/>
          </p:nvPr>
        </p:nvSpPr>
        <p:spPr>
          <a:xfrm>
            <a:off x="838200" y="365125"/>
            <a:ext cx="105156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Team member contributions</a:t>
            </a:r>
            <a:endParaRPr/>
          </a:p>
        </p:txBody>
      </p:sp>
      <p:sp>
        <p:nvSpPr>
          <p:cNvPr id="266" name="Google Shape;266;p42"/>
          <p:cNvSpPr txBox="1"/>
          <p:nvPr>
            <p:ph idx="1" type="body"/>
          </p:nvPr>
        </p:nvSpPr>
        <p:spPr>
          <a:xfrm>
            <a:off x="838200" y="1825625"/>
            <a:ext cx="7469100" cy="4509000"/>
          </a:xfrm>
          <a:prstGeom prst="rect">
            <a:avLst/>
          </a:prstGeom>
        </p:spPr>
        <p:txBody>
          <a:bodyPr anchorCtr="0" anchor="t" bIns="45700" lIns="91425" spcFirstLastPara="1" rIns="91425" wrap="square" tIns="45700">
            <a:noAutofit/>
          </a:bodyPr>
          <a:lstStyle/>
          <a:p>
            <a:pPr indent="-381000" lvl="0" marL="457200" rtl="0" algn="l">
              <a:lnSpc>
                <a:spcPct val="90000"/>
              </a:lnSpc>
              <a:spcBef>
                <a:spcPts val="1000"/>
              </a:spcBef>
              <a:spcAft>
                <a:spcPts val="0"/>
              </a:spcAft>
              <a:buSzPts val="2400"/>
              <a:buChar char="●"/>
            </a:pPr>
            <a:r>
              <a:rPr lang="en-US" sz="3000"/>
              <a:t>Rob (facilitator) </a:t>
            </a:r>
            <a:endParaRPr sz="3000"/>
          </a:p>
          <a:p>
            <a:pPr indent="-381000" lvl="1" marL="914400" rtl="0" algn="l">
              <a:lnSpc>
                <a:spcPct val="90000"/>
              </a:lnSpc>
              <a:spcBef>
                <a:spcPts val="1000"/>
              </a:spcBef>
              <a:spcAft>
                <a:spcPts val="0"/>
              </a:spcAft>
              <a:buSzPts val="2400"/>
              <a:buChar char="○"/>
            </a:pPr>
            <a:r>
              <a:rPr lang="en-US" sz="2600"/>
              <a:t>Team Lead</a:t>
            </a:r>
            <a:endParaRPr sz="2600"/>
          </a:p>
          <a:p>
            <a:pPr indent="-419100" lvl="0" marL="457200" rtl="0" algn="l">
              <a:lnSpc>
                <a:spcPct val="90000"/>
              </a:lnSpc>
              <a:spcBef>
                <a:spcPts val="1000"/>
              </a:spcBef>
              <a:spcAft>
                <a:spcPts val="0"/>
              </a:spcAft>
              <a:buSzPts val="3000"/>
              <a:buChar char="●"/>
            </a:pPr>
            <a:r>
              <a:rPr lang="en-US" sz="3000"/>
              <a:t>Morgan (Meeting Scribe)</a:t>
            </a:r>
            <a:endParaRPr sz="3000"/>
          </a:p>
          <a:p>
            <a:pPr indent="-393700" lvl="1" marL="914400" rtl="0" algn="l">
              <a:lnSpc>
                <a:spcPct val="90000"/>
              </a:lnSpc>
              <a:spcBef>
                <a:spcPts val="1000"/>
              </a:spcBef>
              <a:spcAft>
                <a:spcPts val="0"/>
              </a:spcAft>
              <a:buSzPts val="2600"/>
              <a:buChar char="○"/>
            </a:pPr>
            <a:r>
              <a:rPr lang="en-US" sz="2600"/>
              <a:t>Document meetings</a:t>
            </a:r>
            <a:r>
              <a:rPr lang="en-US" sz="2600"/>
              <a:t>, handle c</a:t>
            </a:r>
            <a:r>
              <a:rPr lang="en-US" sz="2600"/>
              <a:t>ommunication</a:t>
            </a:r>
            <a:endParaRPr sz="2600"/>
          </a:p>
          <a:p>
            <a:pPr indent="-419100" lvl="0" marL="457200" rtl="0" algn="l">
              <a:lnSpc>
                <a:spcPct val="90000"/>
              </a:lnSpc>
              <a:spcBef>
                <a:spcPts val="1000"/>
              </a:spcBef>
              <a:spcAft>
                <a:spcPts val="0"/>
              </a:spcAft>
              <a:buSzPts val="3000"/>
              <a:buChar char="●"/>
            </a:pPr>
            <a:r>
              <a:rPr lang="en-US" sz="3000"/>
              <a:t>Nathan</a:t>
            </a:r>
            <a:endParaRPr sz="3000"/>
          </a:p>
          <a:p>
            <a:pPr indent="-393700" lvl="1" marL="914400" rtl="0" algn="l">
              <a:lnSpc>
                <a:spcPct val="90000"/>
              </a:lnSpc>
              <a:spcBef>
                <a:spcPts val="1000"/>
              </a:spcBef>
              <a:spcAft>
                <a:spcPts val="0"/>
              </a:spcAft>
              <a:buSzPts val="2600"/>
              <a:buChar char="○"/>
            </a:pPr>
            <a:r>
              <a:rPr lang="en-US" sz="2600"/>
              <a:t>Handle biweekly reports and website</a:t>
            </a:r>
            <a:r>
              <a:rPr lang="en-US" sz="2600"/>
              <a:t>, </a:t>
            </a:r>
            <a:r>
              <a:rPr lang="en-US" sz="2600"/>
              <a:t>handle group submissions</a:t>
            </a:r>
            <a:endParaRPr sz="2600"/>
          </a:p>
        </p:txBody>
      </p:sp>
      <p:pic>
        <p:nvPicPr>
          <p:cNvPr id="267" name="Google Shape;267;p42"/>
          <p:cNvPicPr preferRelativeResize="0"/>
          <p:nvPr/>
        </p:nvPicPr>
        <p:blipFill>
          <a:blip r:embed="rId3">
            <a:alphaModFix/>
          </a:blip>
          <a:stretch>
            <a:fillRect/>
          </a:stretch>
        </p:blipFill>
        <p:spPr>
          <a:xfrm>
            <a:off x="8460569" y="1912400"/>
            <a:ext cx="3341151" cy="362327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lang="en-US"/>
              <a:t>Project Vision: Background</a:t>
            </a:r>
            <a:endParaRPr/>
          </a:p>
        </p:txBody>
      </p:sp>
      <p:sp>
        <p:nvSpPr>
          <p:cNvPr id="83" name="Google Shape;83;p16"/>
          <p:cNvSpPr txBox="1"/>
          <p:nvPr>
            <p:ph idx="1" type="body"/>
          </p:nvPr>
        </p:nvSpPr>
        <p:spPr>
          <a:xfrm>
            <a:off x="838200" y="1557825"/>
            <a:ext cx="8020200" cy="4619100"/>
          </a:xfrm>
          <a:prstGeom prst="rect">
            <a:avLst/>
          </a:prstGeom>
          <a:noFill/>
          <a:ln>
            <a:noFill/>
          </a:ln>
        </p:spPr>
        <p:txBody>
          <a:bodyPr anchorCtr="0" anchor="t" bIns="45700" lIns="91425" spcFirstLastPara="1" rIns="91425" wrap="square" tIns="45700">
            <a:noAutofit/>
          </a:bodyPr>
          <a:lstStyle/>
          <a:p>
            <a:pPr indent="-215900" lvl="0" marL="228600" rtl="0" algn="l">
              <a:lnSpc>
                <a:spcPct val="90000"/>
              </a:lnSpc>
              <a:spcBef>
                <a:spcPts val="1000"/>
              </a:spcBef>
              <a:spcAft>
                <a:spcPts val="0"/>
              </a:spcAft>
              <a:buClr>
                <a:schemeClr val="dk1"/>
              </a:buClr>
              <a:buSzPts val="2600"/>
              <a:buChar char="●"/>
            </a:pPr>
            <a:r>
              <a:rPr lang="en-US" sz="2600"/>
              <a:t>Online testing allows test takers more </a:t>
            </a:r>
            <a:r>
              <a:rPr lang="en-US" sz="2600"/>
              <a:t>opportunities</a:t>
            </a:r>
            <a:r>
              <a:rPr lang="en-US" sz="2600"/>
              <a:t> to cheat</a:t>
            </a:r>
            <a:endParaRPr sz="2600"/>
          </a:p>
          <a:p>
            <a:pPr indent="-279400" lvl="1" marL="685800" rtl="0" algn="l">
              <a:lnSpc>
                <a:spcPct val="90000"/>
              </a:lnSpc>
              <a:spcBef>
                <a:spcPts val="1000"/>
              </a:spcBef>
              <a:spcAft>
                <a:spcPts val="0"/>
              </a:spcAft>
              <a:buSzPts val="2600"/>
              <a:buChar char="○"/>
            </a:pPr>
            <a:r>
              <a:rPr lang="en-US" sz="2600"/>
              <a:t>Exams during Covid-19</a:t>
            </a:r>
            <a:endParaRPr sz="2600"/>
          </a:p>
          <a:p>
            <a:pPr indent="-215900" lvl="0" marL="228600" rtl="0" algn="l">
              <a:lnSpc>
                <a:spcPct val="90000"/>
              </a:lnSpc>
              <a:spcBef>
                <a:spcPts val="1000"/>
              </a:spcBef>
              <a:spcAft>
                <a:spcPts val="0"/>
              </a:spcAft>
              <a:buSzPts val="2600"/>
              <a:buChar char="●"/>
            </a:pPr>
            <a:r>
              <a:rPr lang="en-US" sz="2600"/>
              <a:t>Who cares?</a:t>
            </a:r>
            <a:endParaRPr sz="2600"/>
          </a:p>
          <a:p>
            <a:pPr indent="-279400" lvl="1" marL="685800" rtl="0" algn="l">
              <a:spcBef>
                <a:spcPts val="1000"/>
              </a:spcBef>
              <a:spcAft>
                <a:spcPts val="0"/>
              </a:spcAft>
              <a:buSzPts val="2600"/>
              <a:buChar char="○"/>
            </a:pPr>
            <a:r>
              <a:rPr lang="en-US" sz="2600"/>
              <a:t>Educators</a:t>
            </a:r>
            <a:endParaRPr sz="2600"/>
          </a:p>
          <a:p>
            <a:pPr indent="-279400" lvl="1" marL="685800" rtl="0" algn="l">
              <a:lnSpc>
                <a:spcPct val="90000"/>
              </a:lnSpc>
              <a:spcBef>
                <a:spcPts val="1000"/>
              </a:spcBef>
              <a:spcAft>
                <a:spcPts val="0"/>
              </a:spcAft>
              <a:buSzPts val="2600"/>
              <a:buChar char="○"/>
            </a:pPr>
            <a:r>
              <a:rPr lang="en-US" sz="2600"/>
              <a:t>Testing industry, both developers and proctors (ACT, SAT)</a:t>
            </a:r>
            <a:endParaRPr sz="2600"/>
          </a:p>
          <a:p>
            <a:pPr indent="-279400" lvl="1" marL="685800" rtl="0" algn="l">
              <a:lnSpc>
                <a:spcPct val="90000"/>
              </a:lnSpc>
              <a:spcBef>
                <a:spcPts val="1000"/>
              </a:spcBef>
              <a:spcAft>
                <a:spcPts val="0"/>
              </a:spcAft>
              <a:buSzPts val="2600"/>
              <a:buChar char="○"/>
            </a:pPr>
            <a:r>
              <a:rPr lang="en-US" sz="2600"/>
              <a:t>Workplaces</a:t>
            </a:r>
            <a:endParaRPr sz="2600"/>
          </a:p>
        </p:txBody>
      </p:sp>
      <p:pic>
        <p:nvPicPr>
          <p:cNvPr id="84" name="Google Shape;84;p16"/>
          <p:cNvPicPr preferRelativeResize="0"/>
          <p:nvPr/>
        </p:nvPicPr>
        <p:blipFill>
          <a:blip r:embed="rId3">
            <a:alphaModFix/>
          </a:blip>
          <a:stretch>
            <a:fillRect/>
          </a:stretch>
        </p:blipFill>
        <p:spPr>
          <a:xfrm>
            <a:off x="8858400" y="2572475"/>
            <a:ext cx="2857500" cy="28575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43"/>
          <p:cNvSpPr txBox="1"/>
          <p:nvPr>
            <p:ph type="title"/>
          </p:nvPr>
        </p:nvSpPr>
        <p:spPr>
          <a:xfrm>
            <a:off x="838200" y="365125"/>
            <a:ext cx="105156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t>Team member contributions</a:t>
            </a:r>
            <a:endParaRPr/>
          </a:p>
        </p:txBody>
      </p:sp>
      <p:sp>
        <p:nvSpPr>
          <p:cNvPr id="273" name="Google Shape;273;p43"/>
          <p:cNvSpPr txBox="1"/>
          <p:nvPr>
            <p:ph idx="1" type="body"/>
          </p:nvPr>
        </p:nvSpPr>
        <p:spPr>
          <a:xfrm>
            <a:off x="838200" y="1825625"/>
            <a:ext cx="10515600" cy="4351200"/>
          </a:xfrm>
          <a:prstGeom prst="rect">
            <a:avLst/>
          </a:prstGeom>
        </p:spPr>
        <p:txBody>
          <a:bodyPr anchorCtr="0" anchor="t" bIns="45700" lIns="91425" spcFirstLastPara="1" rIns="91425" wrap="square" tIns="45700">
            <a:noAutofit/>
          </a:bodyPr>
          <a:lstStyle/>
          <a:p>
            <a:pPr indent="-387350" lvl="0" marL="457200" rtl="0" algn="l">
              <a:spcBef>
                <a:spcPts val="1000"/>
              </a:spcBef>
              <a:spcAft>
                <a:spcPts val="0"/>
              </a:spcAft>
              <a:buSzPts val="2500"/>
              <a:buChar char="●"/>
            </a:pPr>
            <a:r>
              <a:rPr lang="en-US" sz="3100"/>
              <a:t>Zach </a:t>
            </a:r>
            <a:endParaRPr sz="3100"/>
          </a:p>
          <a:p>
            <a:pPr indent="-387350" lvl="1" marL="914400" rtl="0" algn="l">
              <a:spcBef>
                <a:spcPts val="0"/>
              </a:spcBef>
              <a:spcAft>
                <a:spcPts val="0"/>
              </a:spcAft>
              <a:buSzPts val="2500"/>
              <a:buChar char="○"/>
            </a:pPr>
            <a:r>
              <a:rPr lang="en-US" sz="2600"/>
              <a:t>Research</a:t>
            </a:r>
            <a:endParaRPr sz="2600"/>
          </a:p>
          <a:p>
            <a:pPr indent="-387350" lvl="1" marL="914400" rtl="0" algn="l">
              <a:spcBef>
                <a:spcPts val="0"/>
              </a:spcBef>
              <a:spcAft>
                <a:spcPts val="0"/>
              </a:spcAft>
              <a:buSzPts val="2500"/>
              <a:buChar char="○"/>
            </a:pPr>
            <a:r>
              <a:rPr lang="en-US" sz="2600"/>
              <a:t>Brainstorming</a:t>
            </a:r>
            <a:endParaRPr sz="2600"/>
          </a:p>
          <a:p>
            <a:pPr indent="-387350" lvl="0" marL="457200" rtl="0" algn="l">
              <a:spcBef>
                <a:spcPts val="0"/>
              </a:spcBef>
              <a:spcAft>
                <a:spcPts val="0"/>
              </a:spcAft>
              <a:buSzPts val="2500"/>
              <a:buChar char="●"/>
            </a:pPr>
            <a:r>
              <a:rPr lang="en-US" sz="3100"/>
              <a:t>Asa (Hardware Lead)</a:t>
            </a:r>
            <a:endParaRPr sz="3100"/>
          </a:p>
          <a:p>
            <a:pPr indent="-387350" lvl="1" marL="914400" rtl="0" algn="l">
              <a:spcBef>
                <a:spcPts val="0"/>
              </a:spcBef>
              <a:spcAft>
                <a:spcPts val="0"/>
              </a:spcAft>
              <a:buSzPts val="2500"/>
              <a:buChar char="○"/>
            </a:pPr>
            <a:r>
              <a:rPr lang="en-US" sz="2600"/>
              <a:t>Hardware research</a:t>
            </a:r>
            <a:endParaRPr sz="2600"/>
          </a:p>
          <a:p>
            <a:pPr indent="-387350" lvl="1" marL="914400" rtl="0" algn="l">
              <a:spcBef>
                <a:spcPts val="0"/>
              </a:spcBef>
              <a:spcAft>
                <a:spcPts val="0"/>
              </a:spcAft>
              <a:buSzPts val="2500"/>
              <a:buChar char="○"/>
            </a:pPr>
            <a:r>
              <a:rPr lang="en-US" sz="2600"/>
              <a:t>Hardware breakdown</a:t>
            </a:r>
            <a:endParaRPr sz="2600"/>
          </a:p>
          <a:p>
            <a:pPr indent="-387350" lvl="0" marL="457200" rtl="0" algn="l">
              <a:spcBef>
                <a:spcPts val="0"/>
              </a:spcBef>
              <a:spcAft>
                <a:spcPts val="0"/>
              </a:spcAft>
              <a:buSzPts val="2500"/>
              <a:buChar char="●"/>
            </a:pPr>
            <a:r>
              <a:rPr lang="en-US" sz="3100"/>
              <a:t>Ehren</a:t>
            </a:r>
            <a:endParaRPr sz="3100"/>
          </a:p>
          <a:p>
            <a:pPr indent="-387350" lvl="1" marL="914400" rtl="0" algn="l">
              <a:spcBef>
                <a:spcPts val="0"/>
              </a:spcBef>
              <a:spcAft>
                <a:spcPts val="0"/>
              </a:spcAft>
              <a:buSzPts val="2500"/>
              <a:buChar char="○"/>
            </a:pPr>
            <a:r>
              <a:rPr lang="en-US" sz="2600"/>
              <a:t>Design document</a:t>
            </a:r>
            <a:endParaRPr sz="2600"/>
          </a:p>
          <a:p>
            <a:pPr indent="-387350" lvl="1" marL="914400" rtl="0" algn="l">
              <a:spcBef>
                <a:spcPts val="0"/>
              </a:spcBef>
              <a:spcAft>
                <a:spcPts val="0"/>
              </a:spcAft>
              <a:buSzPts val="2500"/>
              <a:buChar char="○"/>
            </a:pPr>
            <a:r>
              <a:rPr lang="en-US" sz="2600"/>
              <a:t>External projects</a:t>
            </a:r>
            <a:endParaRPr sz="2600"/>
          </a:p>
        </p:txBody>
      </p:sp>
      <p:pic>
        <p:nvPicPr>
          <p:cNvPr id="274" name="Google Shape;274;p43"/>
          <p:cNvPicPr preferRelativeResize="0"/>
          <p:nvPr/>
        </p:nvPicPr>
        <p:blipFill>
          <a:blip r:embed="rId3">
            <a:alphaModFix/>
          </a:blip>
          <a:stretch>
            <a:fillRect/>
          </a:stretch>
        </p:blipFill>
        <p:spPr>
          <a:xfrm>
            <a:off x="8460569" y="1912400"/>
            <a:ext cx="3341151" cy="3623276"/>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44"/>
          <p:cNvSpPr txBox="1"/>
          <p:nvPr>
            <p:ph type="title"/>
          </p:nvPr>
        </p:nvSpPr>
        <p:spPr>
          <a:xfrm>
            <a:off x="641000" y="2353267"/>
            <a:ext cx="10962900" cy="1209900"/>
          </a:xfrm>
          <a:prstGeom prst="rect">
            <a:avLst/>
          </a:prstGeom>
        </p:spPr>
        <p:txBody>
          <a:bodyPr anchorCtr="0" anchor="b" bIns="121900" lIns="121900" spcFirstLastPara="1" rIns="121900" wrap="square" tIns="121900">
            <a:noAutofit/>
          </a:bodyPr>
          <a:lstStyle/>
          <a:p>
            <a:pPr indent="0" lvl="0" marL="0" rtl="0" algn="ctr">
              <a:spcBef>
                <a:spcPts val="0"/>
              </a:spcBef>
              <a:spcAft>
                <a:spcPts val="0"/>
              </a:spcAft>
              <a:buNone/>
            </a:pPr>
            <a:r>
              <a:rPr lang="en-US"/>
              <a:t>Questions?</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45"/>
          <p:cNvSpPr txBox="1"/>
          <p:nvPr>
            <p:ph type="title"/>
          </p:nvPr>
        </p:nvSpPr>
        <p:spPr>
          <a:xfrm>
            <a:off x="641000" y="2353267"/>
            <a:ext cx="10962900" cy="1209900"/>
          </a:xfrm>
          <a:prstGeom prst="rect">
            <a:avLst/>
          </a:prstGeom>
        </p:spPr>
        <p:txBody>
          <a:bodyPr anchorCtr="0" anchor="b" bIns="121900" lIns="121900" spcFirstLastPara="1" rIns="121900" wrap="square" tIns="121900">
            <a:noAutofit/>
          </a:bodyPr>
          <a:lstStyle/>
          <a:p>
            <a:pPr indent="0" lvl="0" marL="0" rtl="0" algn="ctr">
              <a:spcBef>
                <a:spcPts val="0"/>
              </a:spcBef>
              <a:spcAft>
                <a:spcPts val="0"/>
              </a:spcAft>
              <a:buNone/>
            </a:pPr>
            <a:r>
              <a:rPr lang="en-US"/>
              <a:t>Thank you</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7"/>
          <p:cNvSpPr txBox="1"/>
          <p:nvPr>
            <p:ph type="title"/>
          </p:nvPr>
        </p:nvSpPr>
        <p:spPr>
          <a:xfrm>
            <a:off x="838200" y="365125"/>
            <a:ext cx="105156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4400"/>
              <a:buFont typeface="Calibri"/>
              <a:buNone/>
            </a:pPr>
            <a:r>
              <a:rPr lang="en-US"/>
              <a:t>Project Vision: Background</a:t>
            </a:r>
            <a:endParaRPr/>
          </a:p>
        </p:txBody>
      </p:sp>
      <p:sp>
        <p:nvSpPr>
          <p:cNvPr id="90" name="Google Shape;90;p17"/>
          <p:cNvSpPr txBox="1"/>
          <p:nvPr>
            <p:ph idx="1" type="body"/>
          </p:nvPr>
        </p:nvSpPr>
        <p:spPr>
          <a:xfrm>
            <a:off x="838200" y="1825625"/>
            <a:ext cx="10515600" cy="4620600"/>
          </a:xfrm>
          <a:prstGeom prst="rect">
            <a:avLst/>
          </a:prstGeom>
        </p:spPr>
        <p:txBody>
          <a:bodyPr anchorCtr="0" anchor="t" bIns="45700" lIns="91425" spcFirstLastPara="1" rIns="91425" wrap="square" tIns="45700">
            <a:noAutofit/>
          </a:bodyPr>
          <a:lstStyle/>
          <a:p>
            <a:pPr indent="-393700" lvl="0" marL="457200" rtl="0" algn="l">
              <a:spcBef>
                <a:spcPts val="1000"/>
              </a:spcBef>
              <a:spcAft>
                <a:spcPts val="0"/>
              </a:spcAft>
              <a:buSzPts val="2600"/>
              <a:buChar char="●"/>
            </a:pPr>
            <a:r>
              <a:rPr lang="en-US" sz="2600"/>
              <a:t>How to solve this issue of cheating on online testing?</a:t>
            </a:r>
            <a:endParaRPr sz="2600"/>
          </a:p>
          <a:p>
            <a:pPr indent="-393700" lvl="0" marL="457200" rtl="0" algn="l">
              <a:spcBef>
                <a:spcPts val="1000"/>
              </a:spcBef>
              <a:spcAft>
                <a:spcPts val="0"/>
              </a:spcAft>
              <a:buSzPts val="2600"/>
              <a:buChar char="●"/>
            </a:pPr>
            <a:r>
              <a:rPr lang="en-US" sz="2600"/>
              <a:t>Existing solutions:</a:t>
            </a:r>
            <a:endParaRPr sz="2600"/>
          </a:p>
          <a:p>
            <a:pPr indent="-393700" lvl="1" marL="914400" rtl="0" algn="l">
              <a:spcBef>
                <a:spcPts val="1000"/>
              </a:spcBef>
              <a:spcAft>
                <a:spcPts val="0"/>
              </a:spcAft>
              <a:buSzPts val="2600"/>
              <a:buChar char="○"/>
            </a:pPr>
            <a:r>
              <a:rPr lang="en-US" sz="2600"/>
              <a:t>Lockdown browsers</a:t>
            </a:r>
            <a:endParaRPr sz="2600"/>
          </a:p>
          <a:p>
            <a:pPr indent="-393700" lvl="1" marL="914400" rtl="0" algn="l">
              <a:spcBef>
                <a:spcPts val="1000"/>
              </a:spcBef>
              <a:spcAft>
                <a:spcPts val="0"/>
              </a:spcAft>
              <a:buSzPts val="2600"/>
              <a:buChar char="○"/>
            </a:pPr>
            <a:r>
              <a:rPr lang="en-US" sz="2600"/>
              <a:t>Webcam monitoring</a:t>
            </a:r>
            <a:endParaRPr sz="2600"/>
          </a:p>
          <a:p>
            <a:pPr indent="-393700" lvl="1" marL="914400" rtl="0" algn="l">
              <a:spcBef>
                <a:spcPts val="1000"/>
              </a:spcBef>
              <a:spcAft>
                <a:spcPts val="0"/>
              </a:spcAft>
              <a:buSzPts val="2600"/>
              <a:buChar char="○"/>
            </a:pPr>
            <a:r>
              <a:rPr lang="en-US" sz="2600"/>
              <a:t>Combination of both</a:t>
            </a:r>
            <a:endParaRPr sz="2600"/>
          </a:p>
          <a:p>
            <a:pPr indent="-393700" lvl="0" marL="457200" rtl="0" algn="l">
              <a:spcBef>
                <a:spcPts val="1000"/>
              </a:spcBef>
              <a:spcAft>
                <a:spcPts val="0"/>
              </a:spcAft>
              <a:buSzPts val="2600"/>
              <a:buChar char="●"/>
            </a:pPr>
            <a:r>
              <a:rPr lang="en-US" sz="2600"/>
              <a:t>These options do have vulnerabilities that could be exploited to either share the test questions, or leaves test taker able to cheat</a:t>
            </a:r>
            <a:endParaRPr sz="2600"/>
          </a:p>
          <a:p>
            <a:pPr indent="0" lvl="0" marL="457200" rtl="0" algn="l">
              <a:spcBef>
                <a:spcPts val="1000"/>
              </a:spcBef>
              <a:spcAft>
                <a:spcPts val="1000"/>
              </a:spcAft>
              <a:buNone/>
            </a:pPr>
            <a:r>
              <a:t/>
            </a:r>
            <a:endParaRPr sz="2600"/>
          </a:p>
        </p:txBody>
      </p:sp>
      <p:pic>
        <p:nvPicPr>
          <p:cNvPr id="91" name="Google Shape;91;p17"/>
          <p:cNvPicPr preferRelativeResize="0"/>
          <p:nvPr/>
        </p:nvPicPr>
        <p:blipFill>
          <a:blip r:embed="rId3">
            <a:alphaModFix/>
          </a:blip>
          <a:stretch>
            <a:fillRect/>
          </a:stretch>
        </p:blipFill>
        <p:spPr>
          <a:xfrm>
            <a:off x="9824900" y="1690825"/>
            <a:ext cx="1758600" cy="17586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8"/>
          <p:cNvSpPr txBox="1"/>
          <p:nvPr>
            <p:ph type="title"/>
          </p:nvPr>
        </p:nvSpPr>
        <p:spPr>
          <a:xfrm>
            <a:off x="838200" y="365125"/>
            <a:ext cx="105156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Project Vision: Solution</a:t>
            </a:r>
            <a:endParaRPr/>
          </a:p>
        </p:txBody>
      </p:sp>
      <p:sp>
        <p:nvSpPr>
          <p:cNvPr id="97" name="Google Shape;97;p18"/>
          <p:cNvSpPr txBox="1"/>
          <p:nvPr>
            <p:ph idx="1" type="body"/>
          </p:nvPr>
        </p:nvSpPr>
        <p:spPr>
          <a:xfrm>
            <a:off x="838200" y="1825625"/>
            <a:ext cx="10515600" cy="4351200"/>
          </a:xfrm>
          <a:prstGeom prst="rect">
            <a:avLst/>
          </a:prstGeom>
        </p:spPr>
        <p:txBody>
          <a:bodyPr anchorCtr="0" anchor="t" bIns="45700" lIns="91425" spcFirstLastPara="1" rIns="91425" wrap="square" tIns="45700">
            <a:noAutofit/>
          </a:bodyPr>
          <a:lstStyle/>
          <a:p>
            <a:pPr indent="-393700" lvl="0" marL="457200" rtl="0" algn="l">
              <a:spcBef>
                <a:spcPts val="0"/>
              </a:spcBef>
              <a:spcAft>
                <a:spcPts val="0"/>
              </a:spcAft>
              <a:buSzPts val="2600"/>
              <a:buChar char="●"/>
            </a:pPr>
            <a:r>
              <a:rPr lang="en-US" sz="2600"/>
              <a:t>Creating a remote testing environment where it is harder to cheat</a:t>
            </a:r>
            <a:endParaRPr sz="2600"/>
          </a:p>
          <a:p>
            <a:pPr indent="-393700" lvl="1" marL="914400" rtl="0" algn="l">
              <a:spcBef>
                <a:spcPts val="1000"/>
              </a:spcBef>
              <a:spcAft>
                <a:spcPts val="0"/>
              </a:spcAft>
              <a:buSzPts val="2600"/>
              <a:buChar char="○"/>
            </a:pPr>
            <a:r>
              <a:rPr lang="en-US" sz="2600"/>
              <a:t>Use technology to enhance testing and create an experience that’s harder to cheat than existing methods already available</a:t>
            </a:r>
            <a:endParaRPr sz="2600"/>
          </a:p>
          <a:p>
            <a:pPr indent="-393700" lvl="0" marL="457200" rtl="0" algn="l">
              <a:spcBef>
                <a:spcPts val="1000"/>
              </a:spcBef>
              <a:spcAft>
                <a:spcPts val="1000"/>
              </a:spcAft>
              <a:buSzPts val="2600"/>
              <a:buChar char="●"/>
            </a:pPr>
            <a:r>
              <a:rPr lang="en-US" sz="2600"/>
              <a:t>Developing a wearable headset to solve this</a:t>
            </a:r>
            <a:endParaRPr sz="2600"/>
          </a:p>
        </p:txBody>
      </p:sp>
      <p:pic>
        <p:nvPicPr>
          <p:cNvPr id="98" name="Google Shape;98;p18"/>
          <p:cNvPicPr preferRelativeResize="0"/>
          <p:nvPr/>
        </p:nvPicPr>
        <p:blipFill rotWithShape="1">
          <a:blip r:embed="rId3">
            <a:alphaModFix/>
          </a:blip>
          <a:srcRect b="4527" l="22478" r="20670" t="15061"/>
          <a:stretch/>
        </p:blipFill>
        <p:spPr>
          <a:xfrm>
            <a:off x="8555700" y="3296075"/>
            <a:ext cx="2498926" cy="317124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lang="en-US"/>
              <a:t>Conceptual/Visual Sketch</a:t>
            </a:r>
            <a:endParaRPr/>
          </a:p>
        </p:txBody>
      </p:sp>
      <p:sp>
        <p:nvSpPr>
          <p:cNvPr id="104" name="Google Shape;104;p19"/>
          <p:cNvSpPr txBox="1"/>
          <p:nvPr>
            <p:ph idx="1" type="body"/>
          </p:nvPr>
        </p:nvSpPr>
        <p:spPr>
          <a:xfrm>
            <a:off x="838200" y="1825625"/>
            <a:ext cx="6811200" cy="4351500"/>
          </a:xfrm>
          <a:prstGeom prst="rect">
            <a:avLst/>
          </a:prstGeom>
          <a:noFill/>
          <a:ln>
            <a:noFill/>
          </a:ln>
        </p:spPr>
        <p:txBody>
          <a:bodyPr anchorCtr="0" anchor="t" bIns="45700" lIns="91425" spcFirstLastPara="1" rIns="91425" wrap="square" tIns="45700">
            <a:noAutofit/>
          </a:bodyPr>
          <a:lstStyle/>
          <a:p>
            <a:pPr indent="-355600" lvl="0" marL="457200" rtl="0" algn="l">
              <a:lnSpc>
                <a:spcPct val="90000"/>
              </a:lnSpc>
              <a:spcBef>
                <a:spcPts val="0"/>
              </a:spcBef>
              <a:spcAft>
                <a:spcPts val="0"/>
              </a:spcAft>
              <a:buSzPts val="2000"/>
              <a:buChar char="●"/>
            </a:pPr>
            <a:r>
              <a:rPr lang="en-US" sz="2600"/>
              <a:t>Creating a head mounted display (HMD)</a:t>
            </a:r>
            <a:endParaRPr sz="2600"/>
          </a:p>
          <a:p>
            <a:pPr indent="-355600" lvl="0" marL="457200" rtl="0" algn="l">
              <a:lnSpc>
                <a:spcPct val="90000"/>
              </a:lnSpc>
              <a:spcBef>
                <a:spcPts val="0"/>
              </a:spcBef>
              <a:spcAft>
                <a:spcPts val="0"/>
              </a:spcAft>
              <a:buSzPts val="2000"/>
              <a:buChar char="●"/>
            </a:pPr>
            <a:r>
              <a:rPr lang="en-US" sz="2600"/>
              <a:t>Housing the electronics behind the displays in the front of the unit</a:t>
            </a:r>
            <a:endParaRPr sz="2600"/>
          </a:p>
          <a:p>
            <a:pPr indent="-355600" lvl="0" marL="457200" rtl="0" algn="l">
              <a:lnSpc>
                <a:spcPct val="90000"/>
              </a:lnSpc>
              <a:spcBef>
                <a:spcPts val="0"/>
              </a:spcBef>
              <a:spcAft>
                <a:spcPts val="0"/>
              </a:spcAft>
              <a:buSzPts val="2000"/>
              <a:buChar char="●"/>
            </a:pPr>
            <a:r>
              <a:rPr lang="en-US" sz="2600"/>
              <a:t>Buttons and other controls on side of device</a:t>
            </a:r>
            <a:endParaRPr sz="2600"/>
          </a:p>
        </p:txBody>
      </p:sp>
      <p:pic>
        <p:nvPicPr>
          <p:cNvPr id="105" name="Google Shape;105;p19"/>
          <p:cNvPicPr preferRelativeResize="0"/>
          <p:nvPr/>
        </p:nvPicPr>
        <p:blipFill>
          <a:blip r:embed="rId3">
            <a:alphaModFix/>
          </a:blip>
          <a:stretch>
            <a:fillRect/>
          </a:stretch>
        </p:blipFill>
        <p:spPr>
          <a:xfrm>
            <a:off x="7726083" y="0"/>
            <a:ext cx="4465918" cy="6858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20"/>
          <p:cNvSpPr txBox="1"/>
          <p:nvPr>
            <p:ph type="title"/>
          </p:nvPr>
        </p:nvSpPr>
        <p:spPr>
          <a:xfrm>
            <a:off x="838200" y="365125"/>
            <a:ext cx="105156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Why This Approach?</a:t>
            </a:r>
            <a:endParaRPr/>
          </a:p>
        </p:txBody>
      </p:sp>
      <p:sp>
        <p:nvSpPr>
          <p:cNvPr id="111" name="Google Shape;111;p20"/>
          <p:cNvSpPr txBox="1"/>
          <p:nvPr>
            <p:ph idx="1" type="body"/>
          </p:nvPr>
        </p:nvSpPr>
        <p:spPr>
          <a:xfrm>
            <a:off x="838200" y="1848050"/>
            <a:ext cx="10515600" cy="4351200"/>
          </a:xfrm>
          <a:prstGeom prst="rect">
            <a:avLst/>
          </a:prstGeom>
        </p:spPr>
        <p:txBody>
          <a:bodyPr anchorCtr="0" anchor="t" bIns="45700" lIns="91425" spcFirstLastPara="1" rIns="91425" wrap="square" tIns="45700">
            <a:noAutofit/>
          </a:bodyPr>
          <a:lstStyle/>
          <a:p>
            <a:pPr indent="-355600" lvl="0" marL="457200" rtl="0" algn="l">
              <a:spcBef>
                <a:spcPts val="1000"/>
              </a:spcBef>
              <a:spcAft>
                <a:spcPts val="0"/>
              </a:spcAft>
              <a:buSzPts val="2000"/>
              <a:buChar char="●"/>
            </a:pPr>
            <a:r>
              <a:rPr lang="en-US" sz="2600"/>
              <a:t>Only the test taker can view the exam &amp; their answers</a:t>
            </a:r>
            <a:endParaRPr sz="2600"/>
          </a:p>
          <a:p>
            <a:pPr indent="-387350" lvl="1" marL="914400" rtl="0" algn="l">
              <a:spcBef>
                <a:spcPts val="0"/>
              </a:spcBef>
              <a:spcAft>
                <a:spcPts val="0"/>
              </a:spcAft>
              <a:buSzPts val="2500"/>
              <a:buChar char="○"/>
            </a:pPr>
            <a:r>
              <a:rPr lang="en-US" sz="2600"/>
              <a:t>Test content cannot be captured without tampering with device</a:t>
            </a:r>
            <a:endParaRPr sz="2600"/>
          </a:p>
          <a:p>
            <a:pPr indent="-355600" lvl="0" marL="457200" rtl="0" algn="l">
              <a:spcBef>
                <a:spcPts val="0"/>
              </a:spcBef>
              <a:spcAft>
                <a:spcPts val="0"/>
              </a:spcAft>
              <a:buSzPts val="2000"/>
              <a:buChar char="●"/>
            </a:pPr>
            <a:r>
              <a:rPr lang="en-US" sz="2600"/>
              <a:t>T</a:t>
            </a:r>
            <a:r>
              <a:rPr lang="en-US" sz="2600"/>
              <a:t>est taker unable to see their surroundings, preventing them from accessing outside information not allowed for the exam</a:t>
            </a:r>
            <a:endParaRPr sz="2600"/>
          </a:p>
          <a:p>
            <a:pPr indent="-355600" lvl="0" marL="457200" rtl="0" algn="l">
              <a:spcBef>
                <a:spcPts val="0"/>
              </a:spcBef>
              <a:spcAft>
                <a:spcPts val="0"/>
              </a:spcAft>
              <a:buSzPts val="2000"/>
              <a:buChar char="●"/>
            </a:pPr>
            <a:r>
              <a:rPr lang="en-US" sz="2600"/>
              <a:t>Platform able for the addition of sensors to remotely proctor the exam</a:t>
            </a:r>
            <a:endParaRPr sz="2600"/>
          </a:p>
        </p:txBody>
      </p:sp>
      <p:pic>
        <p:nvPicPr>
          <p:cNvPr id="112" name="Google Shape;112;p20"/>
          <p:cNvPicPr preferRelativeResize="0"/>
          <p:nvPr/>
        </p:nvPicPr>
        <p:blipFill>
          <a:blip r:embed="rId3">
            <a:alphaModFix/>
          </a:blip>
          <a:stretch>
            <a:fillRect/>
          </a:stretch>
        </p:blipFill>
        <p:spPr>
          <a:xfrm>
            <a:off x="8725301" y="4016075"/>
            <a:ext cx="2628500" cy="263202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21"/>
          <p:cNvSpPr txBox="1"/>
          <p:nvPr>
            <p:ph type="title"/>
          </p:nvPr>
        </p:nvSpPr>
        <p:spPr>
          <a:xfrm>
            <a:off x="905175" y="499925"/>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lang="en-US"/>
              <a:t>Requirements (Functional)</a:t>
            </a:r>
            <a:endParaRPr/>
          </a:p>
        </p:txBody>
      </p:sp>
      <p:sp>
        <p:nvSpPr>
          <p:cNvPr id="118" name="Google Shape;118;p21"/>
          <p:cNvSpPr txBox="1"/>
          <p:nvPr>
            <p:ph idx="1" type="body"/>
          </p:nvPr>
        </p:nvSpPr>
        <p:spPr>
          <a:xfrm>
            <a:off x="838200" y="1825625"/>
            <a:ext cx="8813400" cy="4351200"/>
          </a:xfrm>
          <a:prstGeom prst="rect">
            <a:avLst/>
          </a:prstGeom>
          <a:noFill/>
          <a:ln>
            <a:noFill/>
          </a:ln>
        </p:spPr>
        <p:txBody>
          <a:bodyPr anchorCtr="0" anchor="t" bIns="45700" lIns="91425" spcFirstLastPara="1" rIns="91425" wrap="square" tIns="45700">
            <a:noAutofit/>
          </a:bodyPr>
          <a:lstStyle/>
          <a:p>
            <a:pPr indent="-355600" lvl="0" marL="457200" rtl="0" algn="l">
              <a:lnSpc>
                <a:spcPct val="90000"/>
              </a:lnSpc>
              <a:spcBef>
                <a:spcPts val="1000"/>
              </a:spcBef>
              <a:spcAft>
                <a:spcPts val="0"/>
              </a:spcAft>
              <a:buSzPts val="2000"/>
              <a:buChar char="●"/>
            </a:pPr>
            <a:r>
              <a:rPr lang="en-US" sz="2600"/>
              <a:t>Can be used while charging</a:t>
            </a:r>
            <a:endParaRPr sz="2600"/>
          </a:p>
          <a:p>
            <a:pPr indent="-355600" lvl="0" marL="457200" rtl="0" algn="l">
              <a:lnSpc>
                <a:spcPct val="90000"/>
              </a:lnSpc>
              <a:spcBef>
                <a:spcPts val="0"/>
              </a:spcBef>
              <a:spcAft>
                <a:spcPts val="0"/>
              </a:spcAft>
              <a:buSzPts val="2000"/>
              <a:buChar char="●"/>
            </a:pPr>
            <a:r>
              <a:rPr lang="en-US" sz="2600"/>
              <a:t>Has battery backup in case of power failure</a:t>
            </a:r>
            <a:endParaRPr sz="2600"/>
          </a:p>
          <a:p>
            <a:pPr indent="-355600" lvl="0" marL="457200" rtl="0" algn="l">
              <a:lnSpc>
                <a:spcPct val="90000"/>
              </a:lnSpc>
              <a:spcBef>
                <a:spcPts val="0"/>
              </a:spcBef>
              <a:spcAft>
                <a:spcPts val="0"/>
              </a:spcAft>
              <a:buSzPts val="2000"/>
              <a:buChar char="●"/>
            </a:pPr>
            <a:r>
              <a:rPr lang="en-US" sz="2600"/>
              <a:t>All user inputs needed to take a multiple choice exam</a:t>
            </a:r>
            <a:endParaRPr sz="2600"/>
          </a:p>
          <a:p>
            <a:pPr indent="-355600" lvl="0" marL="457200" rtl="0" algn="l">
              <a:lnSpc>
                <a:spcPct val="90000"/>
              </a:lnSpc>
              <a:spcBef>
                <a:spcPts val="0"/>
              </a:spcBef>
              <a:spcAft>
                <a:spcPts val="0"/>
              </a:spcAft>
              <a:buSzPts val="2000"/>
              <a:buChar char="●"/>
            </a:pPr>
            <a:r>
              <a:rPr lang="en-US" sz="2600"/>
              <a:t>The device can communicate securely with a server</a:t>
            </a:r>
            <a:endParaRPr sz="2600"/>
          </a:p>
          <a:p>
            <a:pPr indent="-355600" lvl="0" marL="457200" rtl="0" algn="l">
              <a:lnSpc>
                <a:spcPct val="90000"/>
              </a:lnSpc>
              <a:spcBef>
                <a:spcPts val="0"/>
              </a:spcBef>
              <a:spcAft>
                <a:spcPts val="0"/>
              </a:spcAft>
              <a:buSzPts val="2000"/>
              <a:buChar char="●"/>
            </a:pPr>
            <a:r>
              <a:rPr lang="en-US" sz="2600"/>
              <a:t>Data must be secure while being transmitted and stored</a:t>
            </a:r>
            <a:endParaRPr sz="2600"/>
          </a:p>
        </p:txBody>
      </p:sp>
      <p:pic>
        <p:nvPicPr>
          <p:cNvPr id="119" name="Google Shape;119;p21"/>
          <p:cNvPicPr preferRelativeResize="0"/>
          <p:nvPr/>
        </p:nvPicPr>
        <p:blipFill>
          <a:blip r:embed="rId3">
            <a:alphaModFix/>
          </a:blip>
          <a:stretch>
            <a:fillRect/>
          </a:stretch>
        </p:blipFill>
        <p:spPr>
          <a:xfrm rot="-5400000">
            <a:off x="8992470" y="2837100"/>
            <a:ext cx="3133750" cy="18157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22"/>
          <p:cNvSpPr txBox="1"/>
          <p:nvPr>
            <p:ph type="title"/>
          </p:nvPr>
        </p:nvSpPr>
        <p:spPr>
          <a:xfrm>
            <a:off x="905175" y="499925"/>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lang="en-US"/>
              <a:t>Requirements (Non-functional)</a:t>
            </a:r>
            <a:endParaRPr/>
          </a:p>
        </p:txBody>
      </p:sp>
      <p:sp>
        <p:nvSpPr>
          <p:cNvPr id="125" name="Google Shape;125;p22"/>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p>
            <a:pPr indent="-393700" lvl="0" marL="457200" rtl="0" algn="l">
              <a:spcBef>
                <a:spcPts val="1000"/>
              </a:spcBef>
              <a:spcAft>
                <a:spcPts val="0"/>
              </a:spcAft>
              <a:buSzPts val="2600"/>
              <a:buChar char="●"/>
            </a:pPr>
            <a:r>
              <a:rPr lang="en-US" sz="2600"/>
              <a:t>Final product must be priced so that students can afford the device</a:t>
            </a:r>
            <a:endParaRPr sz="2600"/>
          </a:p>
          <a:p>
            <a:pPr indent="-393700" lvl="0" marL="457200" rtl="0" algn="l">
              <a:spcBef>
                <a:spcPts val="0"/>
              </a:spcBef>
              <a:spcAft>
                <a:spcPts val="0"/>
              </a:spcAft>
              <a:buSzPts val="2600"/>
              <a:buChar char="●"/>
            </a:pPr>
            <a:r>
              <a:rPr lang="en-US" sz="2600"/>
              <a:t>Cheat resistant and cheat evident housing</a:t>
            </a:r>
            <a:endParaRPr sz="260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